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2" r:id="rId2"/>
    <p:sldId id="451" r:id="rId3"/>
    <p:sldId id="452" r:id="rId4"/>
    <p:sldId id="453" r:id="rId5"/>
    <p:sldId id="433" r:id="rId6"/>
    <p:sldId id="509" r:id="rId7"/>
    <p:sldId id="510" r:id="rId8"/>
    <p:sldId id="516" r:id="rId9"/>
    <p:sldId id="517" r:id="rId10"/>
    <p:sldId id="465" r:id="rId11"/>
    <p:sldId id="511" r:id="rId12"/>
    <p:sldId id="467" r:id="rId13"/>
    <p:sldId id="468" r:id="rId14"/>
    <p:sldId id="512" r:id="rId15"/>
    <p:sldId id="479" r:id="rId16"/>
    <p:sldId id="480" r:id="rId17"/>
    <p:sldId id="470" r:id="rId18"/>
    <p:sldId id="490" r:id="rId19"/>
    <p:sldId id="515" r:id="rId20"/>
    <p:sldId id="482" r:id="rId21"/>
    <p:sldId id="484" r:id="rId22"/>
    <p:sldId id="485" r:id="rId23"/>
    <p:sldId id="486" r:id="rId24"/>
    <p:sldId id="487" r:id="rId25"/>
    <p:sldId id="52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EAF0"/>
    <a:srgbClr val="F0F0F0"/>
    <a:srgbClr val="F2F5FF"/>
    <a:srgbClr val="BBBB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50000" autoAdjust="0"/>
  </p:normalViewPr>
  <p:slideViewPr>
    <p:cSldViewPr>
      <p:cViewPr varScale="1">
        <p:scale>
          <a:sx n="115" d="100"/>
          <a:sy n="115" d="100"/>
        </p:scale>
        <p:origin x="1122" y="84"/>
      </p:cViewPr>
      <p:guideLst>
        <p:guide orient="horz" pos="38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0.emf"/><Relationship Id="rId1" Type="http://schemas.openxmlformats.org/officeDocument/2006/relationships/image" Target="../media/image39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8EA17F1-B570-2D43-B63A-AB70DB0D4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</a:defRPr>
            </a:lvl1pPr>
          </a:lstStyle>
          <a:p>
            <a:fld id="{F7B1863F-CC97-8F44-89FA-B0797E3A9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8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05CC-304B-2F4C-A9AA-CB5A51138984}" type="slidenum">
              <a:rPr lang="en-US"/>
              <a:pPr/>
              <a:t>1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(3/17/12 17:23) -----</a:t>
            </a:r>
          </a:p>
          <a:p>
            <a:r>
              <a:rPr lang="en-US" dirty="0"/>
              <a:t>Which cross section is this?  What are the Units</a:t>
            </a:r>
          </a:p>
          <a:p>
            <a:r>
              <a:rPr lang="en-US" dirty="0"/>
              <a:t>----- Meeting Notes (3/17/12 17:29) -----</a:t>
            </a:r>
          </a:p>
          <a:p>
            <a:r>
              <a:rPr lang="en-US" dirty="0"/>
              <a:t>I(0) very sensitive to the large particles.  Based on Bragg principles where would small particles show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82B7-57D6-E649-8B74-2A28D31252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BFD445-0E98-1D45-8068-A28DB4B1A93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2D0B4-96B0-E146-BA13-07E2EE9DB850}" type="slidenum">
              <a:rPr lang="en-US"/>
              <a:pPr/>
              <a:t>12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Rg</a:t>
            </a:r>
            <a:r>
              <a:rPr lang="en-US" dirty="0" smtClean="0"/>
              <a:t> = moment of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82B7-57D6-E649-8B74-2A28D31252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Logx</a:t>
            </a:r>
            <a:r>
              <a:rPr lang="en-US" dirty="0" smtClean="0"/>
              <a:t> =(</a:t>
            </a:r>
            <a:r>
              <a:rPr lang="en-US" dirty="0" err="1" smtClean="0"/>
              <a:t>ln</a:t>
            </a:r>
            <a:r>
              <a:rPr lang="en-US" dirty="0" smtClean="0"/>
              <a:t> x)/2.303</a:t>
            </a:r>
          </a:p>
          <a:p>
            <a:endParaRPr lang="en-US" dirty="0" smtClean="0"/>
          </a:p>
          <a:p>
            <a:r>
              <a:rPr lang="hu-HU" sz="1200" kern="1200" dirty="0" smtClean="0">
                <a:solidFill>
                  <a:schemeClr val="tx1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t>print (ln(360)-ln(50))/9.5e-4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t>  2077.98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t>print </a:t>
            </a:r>
            <a:r>
              <a:rPr lang="en-US" sz="1200" kern="1200" dirty="0" err="1" smtClean="0">
                <a:solidFill>
                  <a:schemeClr val="tx1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t>(3*2077)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t> 79 </a:t>
            </a:r>
            <a:r>
              <a:rPr lang="en-US" sz="1200" kern="1200" dirty="0" err="1" smtClean="0">
                <a:solidFill>
                  <a:schemeClr val="tx1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t>Å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83BFC-3E87-BD4C-A1DE-69E2655E0A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(3/17/12 17:44) -----</a:t>
            </a:r>
          </a:p>
          <a:p>
            <a:r>
              <a:rPr lang="en-US" dirty="0"/>
              <a:t>Calculation in Extras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82B7-57D6-E649-8B74-2A28D31252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7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CEDAA-BFD6-694D-9498-11DFA133B85E}" type="slidenum">
              <a:rPr lang="en-US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The composite matrix analyzed in this work is Epon 862 epoxy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resin (diglycidyl ether of bisphenol F epoxy, Shell Corporation)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cured with EpiCure-W(diethyl diamino toluene, Shell Corporation).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Both materials were purchased from Miller-Stephenson Chemical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Company, Inc. In the remainder of this work, we refer to the cured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epoxy system (epoxy ?cure agent) as Epon862/W. This resin system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has been studied for aerospace applications due to its high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working temperature, good properties, and low viscosity [27].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These properties are all significant when resin-transfer molding</a:t>
            </a:r>
          </a:p>
          <a:p>
            <a:r>
              <a:rPr lang="en-US" sz="1600" smtClean="0">
                <a:latin typeface="Arial" charset="0"/>
                <a:ea typeface="ＭＳ Ｐゴシック" charset="-128"/>
                <a:cs typeface="ＭＳ Ｐゴシック" charset="-128"/>
              </a:rPr>
              <a:t>advanced carbon-fiber-reinforced composites.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5457D-2738-4948-A849-D071BF135AAC}" type="slidenum">
              <a:rPr lang="en-US"/>
              <a:pPr/>
              <a:t>17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FF568-5D50-D840-8A7A-DF081F435F46}" type="slidenum">
              <a:rPr lang="en-US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FA261-FD98-884D-92DC-1B1DA39B0E62}" type="slidenum">
              <a:rPr lang="en-US"/>
              <a:pPr/>
              <a:t>21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7AD78-431F-AB40-B2CB-FCB52FD6E3FA}" type="slidenum">
              <a:rPr lang="en-US"/>
              <a:pPr/>
              <a:t>2</a:t>
            </a:fld>
            <a:endParaRPr lang="en-US"/>
          </a:p>
        </p:txBody>
      </p:sp>
      <p:sp>
        <p:nvSpPr>
          <p:cNvPr id="475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5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square" is related to the "phase problem."  Not really a problem. For ordered systems we want to know the real-space structure.  Not necessarily </a:t>
            </a:r>
            <a:r>
              <a:rPr lang="en-US" dirty="0" smtClean="0"/>
              <a:t>true </a:t>
            </a:r>
            <a:r>
              <a:rPr lang="en-US" dirty="0"/>
              <a:t>for disordered systems.</a:t>
            </a:r>
          </a:p>
          <a:p>
            <a:r>
              <a:rPr lang="en-US" dirty="0" smtClean="0"/>
              <a:t>Bragg's </a:t>
            </a:r>
            <a:r>
              <a:rPr lang="en-US" dirty="0"/>
              <a:t>law includes a vector.  Pole parallel to q.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62AE-F51B-E246-B79D-6D7E62D84777}" type="slidenum">
              <a:rPr lang="en-US"/>
              <a:pPr/>
              <a:t>23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  <a:p>
            <a:r>
              <a:rPr lang="en-US"/>
              <a:t>----- Meeting Notes (3/17/12 17:53) -----</a:t>
            </a:r>
          </a:p>
          <a:p>
            <a:r>
              <a:rPr lang="en-US"/>
              <a:t>Same light scattering data.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1E165-1FF8-1540-9BD9-41B5A3305D7D}" type="slidenum">
              <a:rPr lang="en-US"/>
              <a:pPr/>
              <a:t>24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1D47F-6605-CA45-93C1-C25090C46DCE}" type="slidenum">
              <a:rPr lang="en-US"/>
              <a:pPr/>
              <a:t>3</a:t>
            </a:fld>
            <a:endParaRPr lang="en-US"/>
          </a:p>
        </p:txBody>
      </p:sp>
      <p:sp>
        <p:nvSpPr>
          <p:cNvPr id="5171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7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don't really want to know all the positions.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FF568-5D50-D840-8A7A-DF081F435F46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F8066-02A9-3945-8815-C0295647E0D0}" type="slidenum">
              <a:rPr lang="en-US"/>
              <a:pPr/>
              <a:t>5</a:t>
            </a:fld>
            <a:endParaRPr lang="en-US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9037-4841-C240-BD6E-03F9348B3396}" type="slidenum">
              <a:rPr lang="en-US"/>
              <a:pPr/>
              <a:t>6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occurs</a:t>
            </a:r>
            <a:r>
              <a:rPr lang="en-US" baseline="0" dirty="0" smtClean="0"/>
              <a:t> because one particle is at the Origin, which need not be the case.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8DA81-C8A5-D24C-B945-74731A6278A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89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9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would be difficult to live in a world where eyes were sensitive to phase.  Be careful what </a:t>
            </a:r>
            <a:r>
              <a:rPr lang="en-US" dirty="0" smtClean="0"/>
              <a:t>you </a:t>
            </a:r>
            <a:r>
              <a:rPr lang="en-US" dirty="0"/>
              <a:t>wish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82B7-57D6-E649-8B74-2A28D31252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1E027-0A92-564D-A19C-2DCEE14F94B8}" type="slidenum">
              <a:rPr lang="en-US"/>
              <a:pPr/>
              <a:t>9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609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DEB89E-A7DC-234A-8DE1-287DCE9F6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66700" y="762000"/>
            <a:ext cx="861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-152400" y="6607115"/>
            <a:ext cx="16002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0" dirty="0" smtClean="0">
                <a:latin typeface="Times" charset="0"/>
              </a:rPr>
              <a:t>2017 08 </a:t>
            </a:r>
            <a:r>
              <a:rPr lang="en-US" sz="1000" b="0" smtClean="0">
                <a:latin typeface="Times" charset="0"/>
              </a:rPr>
              <a:t>09 </a:t>
            </a:r>
            <a:r>
              <a:rPr lang="en-US" sz="1000" b="0" baseline="0" smtClean="0">
                <a:latin typeface="Times" charset="0"/>
              </a:rPr>
              <a:t> </a:t>
            </a:r>
            <a:r>
              <a:rPr lang="en-US" sz="1000" b="0" smtClean="0">
                <a:latin typeface="Times" charset="0"/>
              </a:rPr>
              <a:t>NX </a:t>
            </a:r>
            <a:r>
              <a:rPr lang="en-US" sz="1000" b="0" dirty="0" smtClean="0">
                <a:latin typeface="Times" charset="0"/>
              </a:rPr>
              <a:t>School</a:t>
            </a:r>
            <a:endParaRPr lang="en-US" sz="1000" b="0" dirty="0">
              <a:latin typeface="Times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63000" y="649939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7CE2BA8-BB18-F64C-ADBE-3A76DD0718E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72" r:id="rId3"/>
    <p:sldLayoutId id="2147483678" r:id="rId4"/>
    <p:sldLayoutId id="2147483680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e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2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emf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26" Type="http://schemas.openxmlformats.org/officeDocument/2006/relationships/image" Target="../media/image84.emf"/><Relationship Id="rId39" Type="http://schemas.openxmlformats.org/officeDocument/2006/relationships/image" Target="../media/image97.emf"/><Relationship Id="rId21" Type="http://schemas.openxmlformats.org/officeDocument/2006/relationships/image" Target="../media/image79.emf"/><Relationship Id="rId34" Type="http://schemas.openxmlformats.org/officeDocument/2006/relationships/image" Target="../media/image92.emf"/><Relationship Id="rId42" Type="http://schemas.openxmlformats.org/officeDocument/2006/relationships/image" Target="../media/image100.emf"/><Relationship Id="rId47" Type="http://schemas.openxmlformats.org/officeDocument/2006/relationships/image" Target="../media/image105.emf"/><Relationship Id="rId50" Type="http://schemas.openxmlformats.org/officeDocument/2006/relationships/image" Target="../media/image108.emf"/><Relationship Id="rId55" Type="http://schemas.openxmlformats.org/officeDocument/2006/relationships/image" Target="../media/image113.emf"/><Relationship Id="rId63" Type="http://schemas.openxmlformats.org/officeDocument/2006/relationships/image" Target="../media/image121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4.emf"/><Relationship Id="rId20" Type="http://schemas.openxmlformats.org/officeDocument/2006/relationships/image" Target="../media/image78.emf"/><Relationship Id="rId29" Type="http://schemas.openxmlformats.org/officeDocument/2006/relationships/image" Target="../media/image87.emf"/><Relationship Id="rId41" Type="http://schemas.openxmlformats.org/officeDocument/2006/relationships/image" Target="../media/image99.emf"/><Relationship Id="rId54" Type="http://schemas.openxmlformats.org/officeDocument/2006/relationships/image" Target="../media/image112.emf"/><Relationship Id="rId62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24" Type="http://schemas.openxmlformats.org/officeDocument/2006/relationships/image" Target="../media/image82.emf"/><Relationship Id="rId32" Type="http://schemas.openxmlformats.org/officeDocument/2006/relationships/image" Target="../media/image90.emf"/><Relationship Id="rId37" Type="http://schemas.openxmlformats.org/officeDocument/2006/relationships/image" Target="../media/image95.emf"/><Relationship Id="rId40" Type="http://schemas.openxmlformats.org/officeDocument/2006/relationships/image" Target="../media/image98.emf"/><Relationship Id="rId45" Type="http://schemas.openxmlformats.org/officeDocument/2006/relationships/image" Target="../media/image103.emf"/><Relationship Id="rId53" Type="http://schemas.openxmlformats.org/officeDocument/2006/relationships/image" Target="../media/image111.emf"/><Relationship Id="rId58" Type="http://schemas.openxmlformats.org/officeDocument/2006/relationships/image" Target="../media/image116.emf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23" Type="http://schemas.openxmlformats.org/officeDocument/2006/relationships/image" Target="../media/image81.emf"/><Relationship Id="rId28" Type="http://schemas.openxmlformats.org/officeDocument/2006/relationships/image" Target="../media/image86.emf"/><Relationship Id="rId36" Type="http://schemas.openxmlformats.org/officeDocument/2006/relationships/image" Target="../media/image94.emf"/><Relationship Id="rId49" Type="http://schemas.openxmlformats.org/officeDocument/2006/relationships/image" Target="../media/image107.emf"/><Relationship Id="rId57" Type="http://schemas.openxmlformats.org/officeDocument/2006/relationships/image" Target="../media/image115.emf"/><Relationship Id="rId61" Type="http://schemas.openxmlformats.org/officeDocument/2006/relationships/image" Target="../media/image119.emf"/><Relationship Id="rId10" Type="http://schemas.openxmlformats.org/officeDocument/2006/relationships/image" Target="../media/image68.emf"/><Relationship Id="rId19" Type="http://schemas.openxmlformats.org/officeDocument/2006/relationships/image" Target="../media/image77.emf"/><Relationship Id="rId31" Type="http://schemas.openxmlformats.org/officeDocument/2006/relationships/image" Target="../media/image89.emf"/><Relationship Id="rId44" Type="http://schemas.openxmlformats.org/officeDocument/2006/relationships/image" Target="../media/image102.emf"/><Relationship Id="rId52" Type="http://schemas.openxmlformats.org/officeDocument/2006/relationships/image" Target="../media/image110.emf"/><Relationship Id="rId60" Type="http://schemas.openxmlformats.org/officeDocument/2006/relationships/image" Target="../media/image11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Relationship Id="rId22" Type="http://schemas.openxmlformats.org/officeDocument/2006/relationships/image" Target="../media/image80.emf"/><Relationship Id="rId27" Type="http://schemas.openxmlformats.org/officeDocument/2006/relationships/image" Target="../media/image85.emf"/><Relationship Id="rId30" Type="http://schemas.openxmlformats.org/officeDocument/2006/relationships/image" Target="../media/image88.emf"/><Relationship Id="rId35" Type="http://schemas.openxmlformats.org/officeDocument/2006/relationships/image" Target="../media/image93.emf"/><Relationship Id="rId43" Type="http://schemas.openxmlformats.org/officeDocument/2006/relationships/image" Target="../media/image101.emf"/><Relationship Id="rId48" Type="http://schemas.openxmlformats.org/officeDocument/2006/relationships/image" Target="../media/image106.emf"/><Relationship Id="rId56" Type="http://schemas.openxmlformats.org/officeDocument/2006/relationships/image" Target="../media/image114.emf"/><Relationship Id="rId64" Type="http://schemas.openxmlformats.org/officeDocument/2006/relationships/image" Target="../media/image122.emf"/><Relationship Id="rId8" Type="http://schemas.openxmlformats.org/officeDocument/2006/relationships/image" Target="../media/image66.emf"/><Relationship Id="rId51" Type="http://schemas.openxmlformats.org/officeDocument/2006/relationships/image" Target="../media/image109.emf"/><Relationship Id="rId3" Type="http://schemas.openxmlformats.org/officeDocument/2006/relationships/image" Target="../media/image61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5" Type="http://schemas.openxmlformats.org/officeDocument/2006/relationships/image" Target="../media/image83.emf"/><Relationship Id="rId33" Type="http://schemas.openxmlformats.org/officeDocument/2006/relationships/image" Target="../media/image91.emf"/><Relationship Id="rId38" Type="http://schemas.openxmlformats.org/officeDocument/2006/relationships/image" Target="../media/image96.emf"/><Relationship Id="rId46" Type="http://schemas.openxmlformats.org/officeDocument/2006/relationships/image" Target="../media/image104.emf"/><Relationship Id="rId59" Type="http://schemas.openxmlformats.org/officeDocument/2006/relationships/image" Target="../media/image1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image" Target="../media/image124.emf"/><Relationship Id="rId7" Type="http://schemas.openxmlformats.org/officeDocument/2006/relationships/image" Target="../media/image128.em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emf"/><Relationship Id="rId11" Type="http://schemas.openxmlformats.org/officeDocument/2006/relationships/image" Target="../media/image132.emf"/><Relationship Id="rId5" Type="http://schemas.openxmlformats.org/officeDocument/2006/relationships/image" Target="../media/image126.emf"/><Relationship Id="rId10" Type="http://schemas.openxmlformats.org/officeDocument/2006/relationships/image" Target="../media/image131.emf"/><Relationship Id="rId4" Type="http://schemas.openxmlformats.org/officeDocument/2006/relationships/image" Target="../media/image125.emf"/><Relationship Id="rId9" Type="http://schemas.openxmlformats.org/officeDocument/2006/relationships/image" Target="../media/image13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png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image" Target="../media/image147.emf"/><Relationship Id="rId18" Type="http://schemas.openxmlformats.org/officeDocument/2006/relationships/image" Target="../media/image152.emf"/><Relationship Id="rId26" Type="http://schemas.openxmlformats.org/officeDocument/2006/relationships/image" Target="../media/image160.emf"/><Relationship Id="rId39" Type="http://schemas.openxmlformats.org/officeDocument/2006/relationships/image" Target="../media/image173.emf"/><Relationship Id="rId3" Type="http://schemas.openxmlformats.org/officeDocument/2006/relationships/image" Target="../media/image137.emf"/><Relationship Id="rId21" Type="http://schemas.openxmlformats.org/officeDocument/2006/relationships/image" Target="../media/image155.emf"/><Relationship Id="rId34" Type="http://schemas.openxmlformats.org/officeDocument/2006/relationships/image" Target="../media/image168.emf"/><Relationship Id="rId42" Type="http://schemas.openxmlformats.org/officeDocument/2006/relationships/image" Target="../media/image176.emf"/><Relationship Id="rId7" Type="http://schemas.openxmlformats.org/officeDocument/2006/relationships/image" Target="../media/image141.emf"/><Relationship Id="rId12" Type="http://schemas.openxmlformats.org/officeDocument/2006/relationships/image" Target="../media/image146.emf"/><Relationship Id="rId17" Type="http://schemas.openxmlformats.org/officeDocument/2006/relationships/image" Target="../media/image151.emf"/><Relationship Id="rId25" Type="http://schemas.openxmlformats.org/officeDocument/2006/relationships/image" Target="../media/image159.emf"/><Relationship Id="rId33" Type="http://schemas.openxmlformats.org/officeDocument/2006/relationships/image" Target="../media/image167.emf"/><Relationship Id="rId38" Type="http://schemas.openxmlformats.org/officeDocument/2006/relationships/image" Target="../media/image172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0.emf"/><Relationship Id="rId20" Type="http://schemas.openxmlformats.org/officeDocument/2006/relationships/image" Target="../media/image154.emf"/><Relationship Id="rId29" Type="http://schemas.openxmlformats.org/officeDocument/2006/relationships/image" Target="../media/image163.emf"/><Relationship Id="rId41" Type="http://schemas.openxmlformats.org/officeDocument/2006/relationships/image" Target="../media/image1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11" Type="http://schemas.openxmlformats.org/officeDocument/2006/relationships/image" Target="../media/image145.emf"/><Relationship Id="rId24" Type="http://schemas.openxmlformats.org/officeDocument/2006/relationships/image" Target="../media/image158.emf"/><Relationship Id="rId32" Type="http://schemas.openxmlformats.org/officeDocument/2006/relationships/image" Target="../media/image166.emf"/><Relationship Id="rId37" Type="http://schemas.openxmlformats.org/officeDocument/2006/relationships/image" Target="../media/image171.emf"/><Relationship Id="rId40" Type="http://schemas.openxmlformats.org/officeDocument/2006/relationships/image" Target="../media/image174.emf"/><Relationship Id="rId5" Type="http://schemas.openxmlformats.org/officeDocument/2006/relationships/image" Target="../media/image139.emf"/><Relationship Id="rId15" Type="http://schemas.openxmlformats.org/officeDocument/2006/relationships/image" Target="../media/image149.emf"/><Relationship Id="rId23" Type="http://schemas.openxmlformats.org/officeDocument/2006/relationships/image" Target="../media/image157.emf"/><Relationship Id="rId28" Type="http://schemas.openxmlformats.org/officeDocument/2006/relationships/image" Target="../media/image162.emf"/><Relationship Id="rId36" Type="http://schemas.openxmlformats.org/officeDocument/2006/relationships/image" Target="../media/image170.emf"/><Relationship Id="rId10" Type="http://schemas.openxmlformats.org/officeDocument/2006/relationships/image" Target="../media/image144.emf"/><Relationship Id="rId19" Type="http://schemas.openxmlformats.org/officeDocument/2006/relationships/image" Target="../media/image153.emf"/><Relationship Id="rId31" Type="http://schemas.openxmlformats.org/officeDocument/2006/relationships/image" Target="../media/image165.emf"/><Relationship Id="rId44" Type="http://schemas.openxmlformats.org/officeDocument/2006/relationships/image" Target="../media/image178.emf"/><Relationship Id="rId4" Type="http://schemas.openxmlformats.org/officeDocument/2006/relationships/image" Target="../media/image138.emf"/><Relationship Id="rId9" Type="http://schemas.openxmlformats.org/officeDocument/2006/relationships/image" Target="../media/image143.emf"/><Relationship Id="rId14" Type="http://schemas.openxmlformats.org/officeDocument/2006/relationships/image" Target="../media/image148.emf"/><Relationship Id="rId22" Type="http://schemas.openxmlformats.org/officeDocument/2006/relationships/image" Target="../media/image156.emf"/><Relationship Id="rId27" Type="http://schemas.openxmlformats.org/officeDocument/2006/relationships/image" Target="../media/image161.emf"/><Relationship Id="rId30" Type="http://schemas.openxmlformats.org/officeDocument/2006/relationships/image" Target="../media/image164.emf"/><Relationship Id="rId35" Type="http://schemas.openxmlformats.org/officeDocument/2006/relationships/image" Target="../media/image169.emf"/><Relationship Id="rId43" Type="http://schemas.openxmlformats.org/officeDocument/2006/relationships/image" Target="../media/image177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emf"/><Relationship Id="rId18" Type="http://schemas.openxmlformats.org/officeDocument/2006/relationships/image" Target="../media/image194.emf"/><Relationship Id="rId26" Type="http://schemas.openxmlformats.org/officeDocument/2006/relationships/image" Target="../media/image202.emf"/><Relationship Id="rId39" Type="http://schemas.openxmlformats.org/officeDocument/2006/relationships/image" Target="../media/image215.emf"/><Relationship Id="rId21" Type="http://schemas.openxmlformats.org/officeDocument/2006/relationships/image" Target="../media/image197.emf"/><Relationship Id="rId34" Type="http://schemas.openxmlformats.org/officeDocument/2006/relationships/image" Target="../media/image210.emf"/><Relationship Id="rId42" Type="http://schemas.openxmlformats.org/officeDocument/2006/relationships/image" Target="../media/image218.emf"/><Relationship Id="rId47" Type="http://schemas.openxmlformats.org/officeDocument/2006/relationships/image" Target="../media/image223.emf"/><Relationship Id="rId50" Type="http://schemas.openxmlformats.org/officeDocument/2006/relationships/image" Target="../media/image226.emf"/><Relationship Id="rId55" Type="http://schemas.openxmlformats.org/officeDocument/2006/relationships/oleObject" Target="../embeddings/oleObject40.bin"/><Relationship Id="rId7" Type="http://schemas.openxmlformats.org/officeDocument/2006/relationships/image" Target="../media/image183.emf"/><Relationship Id="rId12" Type="http://schemas.openxmlformats.org/officeDocument/2006/relationships/image" Target="../media/image188.emf"/><Relationship Id="rId17" Type="http://schemas.openxmlformats.org/officeDocument/2006/relationships/image" Target="../media/image193.emf"/><Relationship Id="rId25" Type="http://schemas.openxmlformats.org/officeDocument/2006/relationships/image" Target="../media/image201.emf"/><Relationship Id="rId33" Type="http://schemas.openxmlformats.org/officeDocument/2006/relationships/image" Target="../media/image209.emf"/><Relationship Id="rId38" Type="http://schemas.openxmlformats.org/officeDocument/2006/relationships/image" Target="../media/image214.emf"/><Relationship Id="rId46" Type="http://schemas.openxmlformats.org/officeDocument/2006/relationships/image" Target="../media/image22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2.emf"/><Relationship Id="rId20" Type="http://schemas.openxmlformats.org/officeDocument/2006/relationships/image" Target="../media/image196.emf"/><Relationship Id="rId29" Type="http://schemas.openxmlformats.org/officeDocument/2006/relationships/image" Target="../media/image205.emf"/><Relationship Id="rId41" Type="http://schemas.openxmlformats.org/officeDocument/2006/relationships/image" Target="../media/image217.emf"/><Relationship Id="rId54" Type="http://schemas.openxmlformats.org/officeDocument/2006/relationships/image" Target="../media/image230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2.emf"/><Relationship Id="rId11" Type="http://schemas.openxmlformats.org/officeDocument/2006/relationships/image" Target="../media/image187.emf"/><Relationship Id="rId24" Type="http://schemas.openxmlformats.org/officeDocument/2006/relationships/image" Target="../media/image200.emf"/><Relationship Id="rId32" Type="http://schemas.openxmlformats.org/officeDocument/2006/relationships/image" Target="../media/image208.emf"/><Relationship Id="rId37" Type="http://schemas.openxmlformats.org/officeDocument/2006/relationships/image" Target="../media/image213.emf"/><Relationship Id="rId40" Type="http://schemas.openxmlformats.org/officeDocument/2006/relationships/image" Target="../media/image216.emf"/><Relationship Id="rId45" Type="http://schemas.openxmlformats.org/officeDocument/2006/relationships/image" Target="../media/image221.emf"/><Relationship Id="rId53" Type="http://schemas.openxmlformats.org/officeDocument/2006/relationships/image" Target="../media/image229.emf"/><Relationship Id="rId5" Type="http://schemas.openxmlformats.org/officeDocument/2006/relationships/image" Target="../media/image181.emf"/><Relationship Id="rId15" Type="http://schemas.openxmlformats.org/officeDocument/2006/relationships/image" Target="../media/image191.emf"/><Relationship Id="rId23" Type="http://schemas.openxmlformats.org/officeDocument/2006/relationships/image" Target="../media/image199.emf"/><Relationship Id="rId28" Type="http://schemas.openxmlformats.org/officeDocument/2006/relationships/image" Target="../media/image204.emf"/><Relationship Id="rId36" Type="http://schemas.openxmlformats.org/officeDocument/2006/relationships/image" Target="../media/image212.emf"/><Relationship Id="rId49" Type="http://schemas.openxmlformats.org/officeDocument/2006/relationships/image" Target="../media/image225.emf"/><Relationship Id="rId10" Type="http://schemas.openxmlformats.org/officeDocument/2006/relationships/image" Target="../media/image186.emf"/><Relationship Id="rId19" Type="http://schemas.openxmlformats.org/officeDocument/2006/relationships/image" Target="../media/image195.emf"/><Relationship Id="rId31" Type="http://schemas.openxmlformats.org/officeDocument/2006/relationships/image" Target="../media/image207.emf"/><Relationship Id="rId44" Type="http://schemas.openxmlformats.org/officeDocument/2006/relationships/image" Target="../media/image220.emf"/><Relationship Id="rId52" Type="http://schemas.openxmlformats.org/officeDocument/2006/relationships/image" Target="../media/image228.emf"/><Relationship Id="rId4" Type="http://schemas.openxmlformats.org/officeDocument/2006/relationships/image" Target="../media/image180.emf"/><Relationship Id="rId9" Type="http://schemas.openxmlformats.org/officeDocument/2006/relationships/image" Target="../media/image185.emf"/><Relationship Id="rId14" Type="http://schemas.openxmlformats.org/officeDocument/2006/relationships/image" Target="../media/image190.emf"/><Relationship Id="rId22" Type="http://schemas.openxmlformats.org/officeDocument/2006/relationships/image" Target="../media/image198.emf"/><Relationship Id="rId27" Type="http://schemas.openxmlformats.org/officeDocument/2006/relationships/image" Target="../media/image203.emf"/><Relationship Id="rId30" Type="http://schemas.openxmlformats.org/officeDocument/2006/relationships/image" Target="../media/image206.emf"/><Relationship Id="rId35" Type="http://schemas.openxmlformats.org/officeDocument/2006/relationships/image" Target="../media/image211.emf"/><Relationship Id="rId43" Type="http://schemas.openxmlformats.org/officeDocument/2006/relationships/image" Target="../media/image219.emf"/><Relationship Id="rId48" Type="http://schemas.openxmlformats.org/officeDocument/2006/relationships/image" Target="../media/image224.emf"/><Relationship Id="rId56" Type="http://schemas.openxmlformats.org/officeDocument/2006/relationships/image" Target="../media/image179.emf"/><Relationship Id="rId8" Type="http://schemas.openxmlformats.org/officeDocument/2006/relationships/image" Target="../media/image184.emf"/><Relationship Id="rId51" Type="http://schemas.openxmlformats.org/officeDocument/2006/relationships/image" Target="../media/image227.emf"/><Relationship Id="rId3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6.e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e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1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848600" cy="361950"/>
          </a:xfrm>
          <a:ln/>
        </p:spPr>
        <p:txBody>
          <a:bodyPr lIns="123087" tIns="0" rIns="147705" bIns="0"/>
          <a:lstStyle/>
          <a:p>
            <a:r>
              <a:rPr lang="en-US" sz="2500" dirty="0"/>
              <a:t>Exploring the </a:t>
            </a:r>
            <a:r>
              <a:rPr lang="en-US" sz="2500" dirty="0" err="1" smtClean="0"/>
              <a:t>Nanoworld</a:t>
            </a:r>
            <a:r>
              <a:rPr lang="en-US" sz="2500" dirty="0" smtClean="0"/>
              <a:t> with Small-Angle Scattering</a:t>
            </a:r>
            <a:endParaRPr lang="en-US" sz="2500" dirty="0"/>
          </a:p>
        </p:txBody>
      </p:sp>
      <p:pic>
        <p:nvPicPr>
          <p:cNvPr id="4608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120900"/>
            <a:ext cx="4348163" cy="46609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4724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Dale W. Schaefer</a:t>
            </a:r>
          </a:p>
          <a:p>
            <a:r>
              <a:rPr lang="en-US" dirty="0" smtClean="0"/>
              <a:t>Chemical </a:t>
            </a:r>
            <a:r>
              <a:rPr lang="en-US" dirty="0"/>
              <a:t>and Materials </a:t>
            </a:r>
            <a:r>
              <a:rPr lang="en-US" dirty="0" smtClean="0"/>
              <a:t>Engineering </a:t>
            </a:r>
          </a:p>
          <a:p>
            <a:r>
              <a:rPr lang="en-US" dirty="0" smtClean="0"/>
              <a:t>University </a:t>
            </a:r>
            <a:r>
              <a:rPr lang="en-US" dirty="0"/>
              <a:t>of Cincinnati</a:t>
            </a:r>
          </a:p>
          <a:p>
            <a:r>
              <a:rPr lang="en-US" dirty="0"/>
              <a:t>Cincinnati, OH 45221-0012</a:t>
            </a:r>
          </a:p>
          <a:p>
            <a:r>
              <a:rPr lang="en-US" dirty="0" err="1"/>
              <a:t>dale.schaefer@uc.edu</a:t>
            </a:r>
            <a:endParaRPr lang="en-US" dirty="0"/>
          </a:p>
        </p:txBody>
      </p:sp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5489575" y="1676400"/>
            <a:ext cx="3654425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en-US" sz="1400" dirty="0" smtClean="0">
                <a:latin typeface="Times New Roman" charset="0"/>
              </a:rPr>
              <a:t>Basic Concepts</a:t>
            </a:r>
            <a:endParaRPr lang="en-US" sz="1400" dirty="0">
              <a:latin typeface="Times New Roman" charset="0"/>
            </a:endParaRP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en-US" sz="1400" dirty="0">
                <a:latin typeface="Times New Roman" charset="0"/>
              </a:rPr>
              <a:t>Why do </a:t>
            </a:r>
            <a:r>
              <a:rPr lang="en-US" sz="1400" dirty="0" smtClean="0">
                <a:latin typeface="Times New Roman" charset="0"/>
              </a:rPr>
              <a:t>Small-Angle Scattering?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en-US" sz="1400" dirty="0" smtClean="0">
                <a:latin typeface="Times New Roman" charset="0"/>
              </a:rPr>
              <a:t>Imaging vs. Scattering</a:t>
            </a:r>
            <a:endParaRPr lang="en-US" sz="1400" dirty="0">
              <a:latin typeface="Times New Roman" charset="0"/>
            </a:endParaRP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en-US" sz="1400" dirty="0">
                <a:latin typeface="Times New Roman" charset="0"/>
              </a:rPr>
              <a:t>Basic Concepts	</a:t>
            </a:r>
          </a:p>
          <a:p>
            <a:pPr lvl="1">
              <a:spcBef>
                <a:spcPct val="50000"/>
              </a:spcBef>
              <a:buFont typeface="Arial" charset="0"/>
              <a:buAutoNum type="alphaLcParenR"/>
            </a:pPr>
            <a:r>
              <a:rPr lang="en-US" sz="1400" dirty="0" smtClean="0">
                <a:latin typeface="Times New Roman" charset="0"/>
              </a:rPr>
              <a:t>Scattering </a:t>
            </a:r>
            <a:r>
              <a:rPr lang="en-US" sz="1400" dirty="0">
                <a:latin typeface="Times New Roman" charset="0"/>
              </a:rPr>
              <a:t>Vector, Fourier </a:t>
            </a:r>
            <a:r>
              <a:rPr lang="en-US" sz="1400" dirty="0" err="1">
                <a:latin typeface="Times New Roman" charset="0"/>
              </a:rPr>
              <a:t>Trns</a:t>
            </a:r>
            <a:r>
              <a:rPr lang="en-US" sz="1400" dirty="0">
                <a:latin typeface="Times New Roman" charset="0"/>
              </a:rPr>
              <a:t>.</a:t>
            </a:r>
          </a:p>
          <a:p>
            <a:pPr lvl="1">
              <a:spcBef>
                <a:spcPct val="50000"/>
              </a:spcBef>
              <a:buFont typeface="Arial" charset="0"/>
              <a:buAutoNum type="alphaLcParenR"/>
            </a:pPr>
            <a:r>
              <a:rPr lang="en-US" sz="1400" dirty="0" smtClean="0">
                <a:latin typeface="Times New Roman" charset="0"/>
              </a:rPr>
              <a:t>Scattering </a:t>
            </a:r>
            <a:r>
              <a:rPr lang="en-US" sz="1400" dirty="0">
                <a:latin typeface="Times New Roman" charset="0"/>
              </a:rPr>
              <a:t>Length Density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en-US" sz="1400" dirty="0">
                <a:latin typeface="Times New Roman" charset="0"/>
              </a:rPr>
              <a:t>Particle Scattering</a:t>
            </a:r>
          </a:p>
          <a:p>
            <a:pPr lvl="1">
              <a:spcBef>
                <a:spcPct val="50000"/>
              </a:spcBef>
              <a:buFont typeface="Arial" charset="0"/>
              <a:buAutoNum type="alphaLcParenR"/>
            </a:pPr>
            <a:r>
              <a:rPr lang="en-US" sz="1400" dirty="0">
                <a:latin typeface="Times New Roman" charset="0"/>
              </a:rPr>
              <a:t>Guinier Approximation</a:t>
            </a:r>
          </a:p>
          <a:p>
            <a:pPr lvl="1">
              <a:spcBef>
                <a:spcPct val="50000"/>
              </a:spcBef>
              <a:buFont typeface="Arial" charset="0"/>
              <a:buAutoNum type="alphaLcParenR"/>
            </a:pPr>
            <a:r>
              <a:rPr lang="en-US" sz="1400" dirty="0">
                <a:latin typeface="Times New Roman" charset="0"/>
              </a:rPr>
              <a:t>Porod</a:t>
            </a:r>
            <a:r>
              <a:rPr lang="ja-JP" altLang="en-US" sz="1400" dirty="0">
                <a:latin typeface="Arial"/>
              </a:rPr>
              <a:t>’</a:t>
            </a:r>
            <a:r>
              <a:rPr lang="en-US" sz="1400" dirty="0">
                <a:latin typeface="Times New Roman" charset="0"/>
              </a:rPr>
              <a:t>s Law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en-US" sz="1400" dirty="0">
                <a:latin typeface="Times New Roman" charset="0"/>
              </a:rPr>
              <a:t>Fractal </a:t>
            </a:r>
            <a:r>
              <a:rPr lang="en-US" sz="1400" dirty="0" smtClean="0">
                <a:latin typeface="Times New Roman" charset="0"/>
              </a:rPr>
              <a:t>Structures</a:t>
            </a:r>
          </a:p>
        </p:txBody>
      </p:sp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7" y="871539"/>
            <a:ext cx="3505200" cy="485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09" name="Freeform 9"/>
          <p:cNvSpPr>
            <a:spLocks/>
          </p:cNvSpPr>
          <p:nvPr/>
        </p:nvSpPr>
        <p:spPr bwMode="auto">
          <a:xfrm>
            <a:off x="2743200" y="4433372"/>
            <a:ext cx="1757362" cy="1450975"/>
          </a:xfrm>
          <a:custGeom>
            <a:avLst/>
            <a:gdLst>
              <a:gd name="T0" fmla="*/ 0 w 1394"/>
              <a:gd name="T1" fmla="*/ 914 h 914"/>
              <a:gd name="T2" fmla="*/ 130 w 1394"/>
              <a:gd name="T3" fmla="*/ 788 h 914"/>
              <a:gd name="T4" fmla="*/ 227 w 1394"/>
              <a:gd name="T5" fmla="*/ 736 h 914"/>
              <a:gd name="T6" fmla="*/ 392 w 1394"/>
              <a:gd name="T7" fmla="*/ 736 h 914"/>
              <a:gd name="T8" fmla="*/ 459 w 1394"/>
              <a:gd name="T9" fmla="*/ 751 h 914"/>
              <a:gd name="T10" fmla="*/ 616 w 1394"/>
              <a:gd name="T11" fmla="*/ 721 h 914"/>
              <a:gd name="T12" fmla="*/ 795 w 1394"/>
              <a:gd name="T13" fmla="*/ 624 h 914"/>
              <a:gd name="T14" fmla="*/ 997 w 1394"/>
              <a:gd name="T15" fmla="*/ 452 h 914"/>
              <a:gd name="T16" fmla="*/ 1005 w 1394"/>
              <a:gd name="T17" fmla="*/ 399 h 914"/>
              <a:gd name="T18" fmla="*/ 1042 w 1394"/>
              <a:gd name="T19" fmla="*/ 78 h 914"/>
              <a:gd name="T20" fmla="*/ 1065 w 1394"/>
              <a:gd name="T21" fmla="*/ 377 h 914"/>
              <a:gd name="T22" fmla="*/ 1237 w 1394"/>
              <a:gd name="T23" fmla="*/ 235 h 914"/>
              <a:gd name="T24" fmla="*/ 1266 w 1394"/>
              <a:gd name="T25" fmla="*/ 3 h 914"/>
              <a:gd name="T26" fmla="*/ 1289 w 1394"/>
              <a:gd name="T27" fmla="*/ 220 h 914"/>
              <a:gd name="T28" fmla="*/ 1394 w 1394"/>
              <a:gd name="T29" fmla="*/ 93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4" h="914">
                <a:moveTo>
                  <a:pt x="0" y="914"/>
                </a:moveTo>
                <a:cubicBezTo>
                  <a:pt x="46" y="866"/>
                  <a:pt x="92" y="818"/>
                  <a:pt x="130" y="788"/>
                </a:cubicBezTo>
                <a:cubicBezTo>
                  <a:pt x="168" y="758"/>
                  <a:pt x="183" y="745"/>
                  <a:pt x="227" y="736"/>
                </a:cubicBezTo>
                <a:cubicBezTo>
                  <a:pt x="271" y="727"/>
                  <a:pt x="353" y="734"/>
                  <a:pt x="392" y="736"/>
                </a:cubicBezTo>
                <a:cubicBezTo>
                  <a:pt x="431" y="738"/>
                  <a:pt x="422" y="754"/>
                  <a:pt x="459" y="751"/>
                </a:cubicBezTo>
                <a:cubicBezTo>
                  <a:pt x="496" y="748"/>
                  <a:pt x="560" y="742"/>
                  <a:pt x="616" y="721"/>
                </a:cubicBezTo>
                <a:cubicBezTo>
                  <a:pt x="672" y="700"/>
                  <a:pt x="732" y="669"/>
                  <a:pt x="795" y="624"/>
                </a:cubicBezTo>
                <a:cubicBezTo>
                  <a:pt x="858" y="579"/>
                  <a:pt x="962" y="489"/>
                  <a:pt x="997" y="452"/>
                </a:cubicBezTo>
                <a:cubicBezTo>
                  <a:pt x="1032" y="415"/>
                  <a:pt x="998" y="461"/>
                  <a:pt x="1005" y="399"/>
                </a:cubicBezTo>
                <a:cubicBezTo>
                  <a:pt x="1012" y="337"/>
                  <a:pt x="1032" y="82"/>
                  <a:pt x="1042" y="78"/>
                </a:cubicBezTo>
                <a:cubicBezTo>
                  <a:pt x="1052" y="74"/>
                  <a:pt x="1032" y="351"/>
                  <a:pt x="1065" y="377"/>
                </a:cubicBezTo>
                <a:cubicBezTo>
                  <a:pt x="1098" y="403"/>
                  <a:pt x="1204" y="297"/>
                  <a:pt x="1237" y="235"/>
                </a:cubicBezTo>
                <a:cubicBezTo>
                  <a:pt x="1270" y="173"/>
                  <a:pt x="1257" y="6"/>
                  <a:pt x="1266" y="3"/>
                </a:cubicBezTo>
                <a:cubicBezTo>
                  <a:pt x="1275" y="0"/>
                  <a:pt x="1268" y="205"/>
                  <a:pt x="1289" y="220"/>
                </a:cubicBezTo>
                <a:cubicBezTo>
                  <a:pt x="1310" y="235"/>
                  <a:pt x="1360" y="161"/>
                  <a:pt x="1394" y="93"/>
                </a:cubicBezTo>
              </a:path>
            </a:pathLst>
          </a:custGeom>
          <a:noFill/>
          <a:ln w="38100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4114800" y="5943600"/>
            <a:ext cx="2512049" cy="3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SAXS &amp; </a:t>
            </a:r>
            <a:r>
              <a:rPr lang="en-US" sz="1800" dirty="0" smtClean="0">
                <a:latin typeface="Arial" charset="0"/>
              </a:rPr>
              <a:t>SANS: </a:t>
            </a:r>
            <a:r>
              <a:rPr lang="en-US" sz="1800" dirty="0" err="1" smtClean="0">
                <a:latin typeface="Arial" charset="0"/>
              </a:rPr>
              <a:t>θ</a:t>
            </a:r>
            <a:r>
              <a:rPr lang="en-US" sz="1800" dirty="0" smtClean="0">
                <a:latin typeface="Arial" charset="0"/>
              </a:rPr>
              <a:t> ≤ </a:t>
            </a:r>
            <a:r>
              <a:rPr lang="en-US" sz="1800" dirty="0">
                <a:latin typeface="Arial" charset="0"/>
              </a:rPr>
              <a:t>6°</a:t>
            </a:r>
          </a:p>
        </p:txBody>
      </p:sp>
      <p:sp>
        <p:nvSpPr>
          <p:cNvPr id="460812" name="Text Box 12"/>
          <p:cNvSpPr txBox="1">
            <a:spLocks/>
          </p:cNvSpPr>
          <p:nvPr/>
        </p:nvSpPr>
        <p:spPr bwMode="auto">
          <a:xfrm rot="-2587294">
            <a:off x="4114800" y="5029200"/>
            <a:ext cx="89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  <a:cs typeface="Times" charset="0"/>
                <a:sym typeface="Times" charset="0"/>
              </a:rPr>
              <a:t>XRD</a:t>
            </a:r>
          </a:p>
        </p:txBody>
      </p:sp>
      <p:sp>
        <p:nvSpPr>
          <p:cNvPr id="460813" name="Text Box 13"/>
          <p:cNvSpPr txBox="1">
            <a:spLocks/>
          </p:cNvSpPr>
          <p:nvPr/>
        </p:nvSpPr>
        <p:spPr bwMode="auto">
          <a:xfrm rot="-2587294">
            <a:off x="3006725" y="6035675"/>
            <a:ext cx="89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  <a:cs typeface="Times" charset="0"/>
                <a:sym typeface="Times" charset="0"/>
              </a:rPr>
              <a:t>SAS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1219200" y="2362200"/>
            <a:ext cx="31527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Source of x-rays, light or neutrons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Scattering from 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Spherical Particle(s)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7410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720216"/>
              </p:ext>
            </p:extLst>
          </p:nvPr>
        </p:nvGraphicFramePr>
        <p:xfrm>
          <a:off x="114300" y="782638"/>
          <a:ext cx="3640138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27" name="Equation" r:id="rId4" imgW="2377080" imgH="3748320" progId="Equation.3">
                  <p:embed/>
                </p:oleObj>
              </mc:Choice>
              <mc:Fallback>
                <p:oleObj name="Equation" r:id="rId4" imgW="2377080" imgH="374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782638"/>
                        <a:ext cx="3640138" cy="5237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2" name="Oval 4"/>
          <p:cNvSpPr>
            <a:spLocks noChangeArrowheads="1"/>
          </p:cNvSpPr>
          <p:nvPr/>
        </p:nvSpPr>
        <p:spPr bwMode="auto">
          <a:xfrm>
            <a:off x="3962400" y="768927"/>
            <a:ext cx="1828800" cy="1828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4088823" y="1611313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622223" y="1295400"/>
            <a:ext cx="533400" cy="5984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2</a:t>
            </a:r>
            <a:r>
              <a:rPr lang="en-US" sz="1600" b="0" i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sz="1600" b="0" i="1" dirty="0" err="1" smtClean="0">
                <a:solidFill>
                  <a:schemeClr val="tx1"/>
                </a:solidFill>
              </a:rPr>
              <a:t>ρ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o</a:t>
            </a:r>
            <a:endParaRPr lang="en-US" sz="1600" b="0" baseline="-25000" dirty="0">
              <a:solidFill>
                <a:schemeClr val="tx1"/>
              </a:solidFill>
            </a:endParaRPr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auto">
          <a:xfrm>
            <a:off x="3352800" y="3352800"/>
            <a:ext cx="179090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1" dirty="0" smtClean="0"/>
              <a:t>v</a:t>
            </a:r>
            <a:r>
              <a:rPr lang="en-US" b="0" dirty="0" smtClean="0"/>
              <a:t> </a:t>
            </a:r>
            <a:r>
              <a:rPr lang="en-US" b="0" dirty="0"/>
              <a:t>= particle </a:t>
            </a:r>
            <a:r>
              <a:rPr lang="en-US" b="0" dirty="0" smtClean="0"/>
              <a:t>volume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6978" y="6096000"/>
            <a:ext cx="2044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 smtClean="0"/>
              <a:t>I(</a:t>
            </a:r>
            <a:r>
              <a:rPr lang="en-US" b="0" i="1" dirty="0" smtClean="0"/>
              <a:t>q</a:t>
            </a:r>
            <a:r>
              <a:rPr lang="en-US" b="0" dirty="0" smtClean="0"/>
              <a:t>) </a:t>
            </a:r>
            <a:r>
              <a:rPr lang="en-US" b="0" dirty="0"/>
              <a:t>~ </a:t>
            </a:r>
            <a:r>
              <a:rPr lang="en-US" b="0" i="1" dirty="0" smtClean="0"/>
              <a:t>N</a:t>
            </a:r>
            <a:r>
              <a:rPr lang="en-US" b="0" dirty="0"/>
              <a:t>(</a:t>
            </a:r>
            <a:r>
              <a:rPr lang="en-US" b="0" i="1" dirty="0" err="1" smtClean="0"/>
              <a:t>ρ</a:t>
            </a:r>
            <a:r>
              <a:rPr lang="en-US" b="0" i="1" dirty="0" smtClean="0"/>
              <a:t> - </a:t>
            </a:r>
            <a:r>
              <a:rPr lang="en-US" b="0" i="1" dirty="0" err="1" smtClean="0"/>
              <a:t>ρ</a:t>
            </a:r>
            <a:r>
              <a:rPr lang="en-US" b="0" baseline="-25000" dirty="0" err="1" smtClean="0"/>
              <a:t>o</a:t>
            </a:r>
            <a:r>
              <a:rPr lang="en-US" b="0" dirty="0" smtClean="0"/>
              <a:t>)</a:t>
            </a:r>
            <a:r>
              <a:rPr lang="en-US" b="0" baseline="30000" dirty="0" smtClean="0"/>
              <a:t>2</a:t>
            </a:r>
            <a:r>
              <a:rPr lang="en-US" b="0" i="1" dirty="0" smtClean="0"/>
              <a:t>v</a:t>
            </a:r>
            <a:r>
              <a:rPr lang="en-US" b="0" i="1" baseline="30000" dirty="0" smtClean="0"/>
              <a:t>2</a:t>
            </a:r>
            <a:r>
              <a:rPr lang="en-US" b="0" i="1" dirty="0" smtClean="0"/>
              <a:t>P(q)</a:t>
            </a:r>
            <a:endParaRPr lang="en-US" b="0" i="1" baseline="30000" dirty="0"/>
          </a:p>
        </p:txBody>
      </p:sp>
      <p:sp>
        <p:nvSpPr>
          <p:cNvPr id="3" name="Freeform 2"/>
          <p:cNvSpPr/>
          <p:nvPr/>
        </p:nvSpPr>
        <p:spPr>
          <a:xfrm>
            <a:off x="1602887" y="6431280"/>
            <a:ext cx="713593" cy="243840"/>
          </a:xfrm>
          <a:custGeom>
            <a:avLst/>
            <a:gdLst>
              <a:gd name="connsiteX0" fmla="*/ 713593 w 713593"/>
              <a:gd name="connsiteY0" fmla="*/ 243840 h 243840"/>
              <a:gd name="connsiteX1" fmla="*/ 12553 w 713593"/>
              <a:gd name="connsiteY1" fmla="*/ 203200 h 243840"/>
              <a:gd name="connsiteX2" fmla="*/ 266553 w 713593"/>
              <a:gd name="connsiteY2" fmla="*/ 162560 h 243840"/>
              <a:gd name="connsiteX3" fmla="*/ 307193 w 713593"/>
              <a:gd name="connsiteY3" fmla="*/ 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593" h="243840">
                <a:moveTo>
                  <a:pt x="713593" y="243840"/>
                </a:moveTo>
                <a:cubicBezTo>
                  <a:pt x="400326" y="230293"/>
                  <a:pt x="87060" y="216747"/>
                  <a:pt x="12553" y="203200"/>
                </a:cubicBezTo>
                <a:cubicBezTo>
                  <a:pt x="-61954" y="189653"/>
                  <a:pt x="217446" y="196427"/>
                  <a:pt x="266553" y="162560"/>
                </a:cubicBezTo>
                <a:cubicBezTo>
                  <a:pt x="315660" y="128693"/>
                  <a:pt x="307193" y="0"/>
                  <a:pt x="307193" y="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19446"/>
            <a:ext cx="125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solvent SLD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971800" y="6324600"/>
            <a:ext cx="609600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581400" y="6134192"/>
            <a:ext cx="1204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Form Factor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762000"/>
            <a:ext cx="3440071" cy="25365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5410200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N particles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234885"/>
            <a:ext cx="3119630" cy="36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Particles in Dilute Solution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83599"/>
              </p:ext>
            </p:extLst>
          </p:nvPr>
        </p:nvGraphicFramePr>
        <p:xfrm>
          <a:off x="1296988" y="2109788"/>
          <a:ext cx="6843712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4" imgW="4318000" imgH="1866900" progId="Equation.3">
                  <p:embed/>
                </p:oleObj>
              </mc:Choice>
              <mc:Fallback>
                <p:oleObj name="Equation" r:id="rId4" imgW="4318000" imgH="186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2109788"/>
                        <a:ext cx="6843712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2" name="Line 6"/>
          <p:cNvSpPr>
            <a:spLocks noChangeShapeType="1"/>
          </p:cNvSpPr>
          <p:nvPr/>
        </p:nvSpPr>
        <p:spPr bwMode="auto">
          <a:xfrm>
            <a:off x="914400" y="1984526"/>
            <a:ext cx="723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4160838" y="698651"/>
            <a:ext cx="477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0" i="1" dirty="0" smtClean="0">
                <a:latin typeface="Times New Roman"/>
                <a:cs typeface="Times New Roman"/>
                <a:sym typeface="Symbol" charset="0"/>
              </a:rPr>
              <a:t>ρ</a:t>
            </a:r>
            <a:r>
              <a:rPr lang="en-US" sz="2000" b="0" i="1" baseline="-25000" dirty="0" smtClean="0">
                <a:latin typeface="Times New Roman"/>
                <a:cs typeface="Times New Roman"/>
              </a:rPr>
              <a:t>1</a:t>
            </a:r>
            <a:endParaRPr lang="en-US" sz="2000" b="0" i="1" dirty="0">
              <a:latin typeface="Times New Roman"/>
              <a:cs typeface="Times New Roman"/>
            </a:endParaRPr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6199188" y="1276501"/>
            <a:ext cx="477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0" i="1" dirty="0" smtClean="0">
                <a:latin typeface="Times New Roman"/>
                <a:cs typeface="Times New Roman"/>
                <a:sym typeface="Symbol" charset="0"/>
              </a:rPr>
              <a:t>ρ</a:t>
            </a:r>
            <a:r>
              <a:rPr lang="en-US" sz="2000" b="0" i="1" baseline="-25000" dirty="0" smtClean="0">
                <a:latin typeface="Times New Roman"/>
                <a:cs typeface="Times New Roman"/>
              </a:rPr>
              <a:t>2</a:t>
            </a:r>
            <a:endParaRPr lang="en-US" sz="2000" b="0" i="1" dirty="0">
              <a:latin typeface="Times New Roman"/>
              <a:cs typeface="Times New Roman"/>
            </a:endParaRPr>
          </a:p>
        </p:txBody>
      </p:sp>
      <p:sp>
        <p:nvSpPr>
          <p:cNvPr id="551945" name="Line 9"/>
          <p:cNvSpPr>
            <a:spLocks noChangeShapeType="1"/>
          </p:cNvSpPr>
          <p:nvPr/>
        </p:nvSpPr>
        <p:spPr bwMode="auto">
          <a:xfrm>
            <a:off x="2514600" y="2213126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3985095" y="2038383"/>
            <a:ext cx="46732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cs typeface="+mn-cs"/>
              </a:rPr>
              <a:t>R</a:t>
            </a:r>
            <a:r>
              <a:rPr lang="en-US" baseline="-25000" dirty="0">
                <a:cs typeface="+mn-cs"/>
              </a:rPr>
              <a:t>V</a:t>
            </a:r>
            <a:endParaRPr lang="en-US" dirty="0">
              <a:cs typeface="+mn-cs"/>
            </a:endParaRPr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3794125" y="1444776"/>
            <a:ext cx="3888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cs typeface="+mn-cs"/>
              </a:rPr>
              <a:t>R</a:t>
            </a:r>
          </a:p>
        </p:txBody>
      </p:sp>
      <p:sp>
        <p:nvSpPr>
          <p:cNvPr id="551949" name="Line 13"/>
          <p:cNvSpPr>
            <a:spLocks noChangeShapeType="1"/>
          </p:cNvSpPr>
          <p:nvPr/>
        </p:nvSpPr>
        <p:spPr bwMode="auto">
          <a:xfrm flipV="1">
            <a:off x="6373745" y="2876369"/>
            <a:ext cx="12192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00" y="1441450"/>
            <a:ext cx="3613150" cy="539750"/>
          </a:xfrm>
          <a:prstGeom prst="rect">
            <a:avLst/>
          </a:prstGeom>
          <a:ln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-65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25850" y="933450"/>
            <a:ext cx="266700" cy="546100"/>
            <a:chOff x="3016250" y="933450"/>
            <a:chExt cx="254000" cy="546100"/>
          </a:xfrm>
        </p:grpSpPr>
        <p:sp>
          <p:nvSpPr>
            <p:cNvPr id="20" name="Rectangle 19"/>
            <p:cNvSpPr/>
            <p:nvPr/>
          </p:nvSpPr>
          <p:spPr>
            <a:xfrm>
              <a:off x="3016250" y="933450"/>
              <a:ext cx="254000" cy="508000"/>
            </a:xfrm>
            <a:prstGeom prst="rect">
              <a:avLst/>
            </a:prstGeom>
            <a:ln>
              <a:solidFill>
                <a:schemeClr val="tx1"/>
              </a:solidFill>
              <a:tailEnd type="triangle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22299" y="1365249"/>
              <a:ext cx="238880" cy="114301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-65" charset="0"/>
              </a:endParaRPr>
            </a:p>
          </p:txBody>
        </p:sp>
      </p:grpSp>
      <p:graphicFrame>
        <p:nvGraphicFramePr>
          <p:cNvPr id="12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98716"/>
              </p:ext>
            </p:extLst>
          </p:nvPr>
        </p:nvGraphicFramePr>
        <p:xfrm>
          <a:off x="1438920" y="5334902"/>
          <a:ext cx="49117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6" imgW="3251200" imgH="787400" progId="Equation.3">
                  <p:embed/>
                </p:oleObj>
              </mc:Choice>
              <mc:Fallback>
                <p:oleObj name="Equation" r:id="rId6" imgW="32512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920" y="5334902"/>
                        <a:ext cx="49117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8444" y="1081852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particle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Small-Angle </a:t>
            </a:r>
            <a:r>
              <a:rPr lang="en-US" dirty="0" smtClean="0"/>
              <a:t>Scattering from Spheres</a:t>
            </a:r>
            <a:endParaRPr lang="en-US" dirty="0"/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2041525" y="1509713"/>
            <a:ext cx="1841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3594100" y="800100"/>
          <a:ext cx="200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0" name="Equation" r:id="rId4" imgW="2005070" imgH="533216" progId="Equation.3">
                  <p:embed/>
                </p:oleObj>
              </mc:Choice>
              <mc:Fallback>
                <p:oleObj name="Equation" r:id="rId4" imgW="2005070" imgH="5332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800100"/>
                        <a:ext cx="2006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3124200" y="1371600"/>
            <a:ext cx="30448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Large object scatter at small angles</a:t>
            </a:r>
          </a:p>
        </p:txBody>
      </p:sp>
      <p:sp>
        <p:nvSpPr>
          <p:cNvPr id="399371" name="Text Box 11"/>
          <p:cNvSpPr txBox="1">
            <a:spLocks noChangeArrowheads="1"/>
          </p:cNvSpPr>
          <p:nvPr/>
        </p:nvSpPr>
        <p:spPr bwMode="auto">
          <a:xfrm>
            <a:off x="5791200" y="2057400"/>
            <a:ext cx="19780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Silica in Polyurethane</a:t>
            </a:r>
          </a:p>
        </p:txBody>
      </p:sp>
      <p:sp>
        <p:nvSpPr>
          <p:cNvPr id="399372" name="Text Box 12"/>
          <p:cNvSpPr txBox="1">
            <a:spLocks noChangeArrowheads="1"/>
          </p:cNvSpPr>
          <p:nvPr/>
        </p:nvSpPr>
        <p:spPr bwMode="auto">
          <a:xfrm>
            <a:off x="6477000" y="5410200"/>
            <a:ext cx="62388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AFM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676400"/>
            <a:ext cx="3695700" cy="4597400"/>
            <a:chOff x="304800" y="2032000"/>
            <a:chExt cx="3695700" cy="4597400"/>
          </a:xfrm>
        </p:grpSpPr>
        <p:pic>
          <p:nvPicPr>
            <p:cNvPr id="39936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0" y="2032000"/>
              <a:ext cx="3695700" cy="4597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399368" name="Text Box 8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1323975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dirty="0"/>
                <a:t>Guinier Regime</a:t>
              </a:r>
            </a:p>
          </p:txBody>
        </p:sp>
        <p:sp>
          <p:nvSpPr>
            <p:cNvPr id="399369" name="Text Box 9"/>
            <p:cNvSpPr txBox="1">
              <a:spLocks noChangeArrowheads="1"/>
            </p:cNvSpPr>
            <p:nvPr/>
          </p:nvSpPr>
          <p:spPr bwMode="auto">
            <a:xfrm>
              <a:off x="1371600" y="5105400"/>
              <a:ext cx="1851025" cy="2746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0"/>
                <a:t>Porod (power-law) Regime</a:t>
              </a:r>
            </a:p>
          </p:txBody>
        </p:sp>
        <p:sp>
          <p:nvSpPr>
            <p:cNvPr id="399370" name="Line 10"/>
            <p:cNvSpPr>
              <a:spLocks noChangeShapeType="1"/>
            </p:cNvSpPr>
            <p:nvPr/>
          </p:nvSpPr>
          <p:spPr bwMode="auto">
            <a:xfrm flipH="1">
              <a:off x="1752600" y="2362200"/>
              <a:ext cx="431800" cy="50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9373" name="Text Box 13"/>
            <p:cNvSpPr txBox="1">
              <a:spLocks noChangeArrowheads="1"/>
            </p:cNvSpPr>
            <p:nvPr/>
          </p:nvSpPr>
          <p:spPr bwMode="auto">
            <a:xfrm>
              <a:off x="2286000" y="2438400"/>
              <a:ext cx="1366838" cy="2746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/>
                <a:t>Diameter   = 140 </a:t>
              </a:r>
              <a:r>
                <a:rPr lang="en-US" sz="1200" b="0" dirty="0" err="1"/>
                <a:t>Å</a:t>
              </a:r>
              <a:endParaRPr lang="en-US" b="0" dirty="0"/>
            </a:p>
          </p:txBody>
        </p:sp>
      </p:grpSp>
      <p:grpSp>
        <p:nvGrpSpPr>
          <p:cNvPr id="399374" name="Group 14"/>
          <p:cNvGrpSpPr>
            <a:grpSpLocks/>
          </p:cNvGrpSpPr>
          <p:nvPr/>
        </p:nvGrpSpPr>
        <p:grpSpPr bwMode="auto">
          <a:xfrm>
            <a:off x="5562600" y="2590800"/>
            <a:ext cx="2605088" cy="2830513"/>
            <a:chOff x="3936" y="2269"/>
            <a:chExt cx="1641" cy="1783"/>
          </a:xfrm>
        </p:grpSpPr>
        <p:graphicFrame>
          <p:nvGraphicFramePr>
            <p:cNvPr id="399375" name="Object 15"/>
            <p:cNvGraphicFramePr>
              <a:graphicFrameLocks noChangeAspect="1"/>
            </p:cNvGraphicFramePr>
            <p:nvPr/>
          </p:nvGraphicFramePr>
          <p:xfrm>
            <a:off x="3936" y="2269"/>
            <a:ext cx="1629" cy="1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41" name="Image" r:id="rId7" imgW="6455348" imgH="6429933" progId="">
                    <p:embed/>
                  </p:oleObj>
                </mc:Choice>
                <mc:Fallback>
                  <p:oleObj name="Image" r:id="rId7" imgW="6455348" imgH="64299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12000" contrast="12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269"/>
                          <a:ext cx="1629" cy="1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376" name="Text Box 16"/>
            <p:cNvSpPr txBox="1">
              <a:spLocks noChangeArrowheads="1"/>
            </p:cNvSpPr>
            <p:nvPr/>
          </p:nvSpPr>
          <p:spPr bwMode="auto">
            <a:xfrm>
              <a:off x="4578" y="3840"/>
              <a:ext cx="4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/>
                <a:t>3 </a:t>
              </a:r>
              <a:r>
                <a:rPr lang="en-US" b="0">
                  <a:latin typeface="Symbol" charset="2"/>
                </a:rPr>
                <a:t>m</a:t>
              </a:r>
              <a:r>
                <a:rPr lang="en-US" b="0"/>
                <a:t>m</a:t>
              </a:r>
            </a:p>
          </p:txBody>
        </p:sp>
        <p:sp>
          <p:nvSpPr>
            <p:cNvPr id="399377" name="Line 17"/>
            <p:cNvSpPr>
              <a:spLocks noChangeShapeType="1"/>
            </p:cNvSpPr>
            <p:nvPr/>
          </p:nvSpPr>
          <p:spPr bwMode="auto">
            <a:xfrm flipH="1">
              <a:off x="3937" y="39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78" name="Line 18"/>
            <p:cNvSpPr>
              <a:spLocks noChangeShapeType="1"/>
            </p:cNvSpPr>
            <p:nvPr/>
          </p:nvSpPr>
          <p:spPr bwMode="auto">
            <a:xfrm>
              <a:off x="5023" y="3937"/>
              <a:ext cx="55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200" y="601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/>
              <a:t>Petrovic</a:t>
            </a:r>
            <a:r>
              <a:rPr lang="en-US" sz="1200" b="0" dirty="0"/>
              <a:t>, Z. S.</a:t>
            </a:r>
            <a:r>
              <a:rPr lang="en-US" sz="1200" b="0" i="1" dirty="0"/>
              <a:t> et al.</a:t>
            </a:r>
            <a:r>
              <a:rPr lang="en-US" sz="1200" b="0" dirty="0"/>
              <a:t> Effect of silica nanoparticles on morphology of segmented polyurethanes. </a:t>
            </a:r>
            <a:r>
              <a:rPr lang="en-US" sz="1200" b="0" i="1" dirty="0"/>
              <a:t>Polymer</a:t>
            </a:r>
            <a:r>
              <a:rPr lang="en-US" sz="1200" b="0" dirty="0"/>
              <a:t> 45, 4285-4295, (2004)</a:t>
            </a: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6754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Guinier Radius</a:t>
            </a:r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3001963" cy="3733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aphicFrame>
        <p:nvGraphicFramePr>
          <p:cNvPr id="18435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53739"/>
              </p:ext>
            </p:extLst>
          </p:nvPr>
        </p:nvGraphicFramePr>
        <p:xfrm>
          <a:off x="4576763" y="930275"/>
          <a:ext cx="30480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2" name="Equation" r:id="rId5" imgW="2377080" imgH="1490040" progId="Equation.3">
                  <p:embed/>
                </p:oleObj>
              </mc:Choice>
              <mc:Fallback>
                <p:oleObj name="Equation" r:id="rId5" imgW="2377080" imgH="149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930275"/>
                        <a:ext cx="3048000" cy="212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77212"/>
              </p:ext>
            </p:extLst>
          </p:nvPr>
        </p:nvGraphicFramePr>
        <p:xfrm>
          <a:off x="5257800" y="3124200"/>
          <a:ext cx="227991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3" name="Equation" r:id="rId7" imgW="1700280" imgH="511920" progId="Equation.3">
                  <p:embed/>
                </p:oleObj>
              </mc:Choice>
              <mc:Fallback>
                <p:oleObj name="Equation" r:id="rId7" imgW="1700280" imgH="511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227991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1429712" y="1219843"/>
            <a:ext cx="771933" cy="5193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33400" y="762000"/>
            <a:ext cx="33210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Initial curvature is a measure of length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0" y="5334000"/>
            <a:ext cx="91807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 err="1">
                <a:solidFill>
                  <a:schemeClr val="tx1"/>
                </a:solidFill>
              </a:rPr>
              <a:t>R</a:t>
            </a:r>
            <a:r>
              <a:rPr lang="en-US" sz="1600" b="0" baseline="-25000" dirty="0" err="1">
                <a:solidFill>
                  <a:schemeClr val="tx1"/>
                </a:solidFill>
              </a:rPr>
              <a:t>g</a:t>
            </a:r>
            <a:r>
              <a:rPr lang="en-US" sz="1600" b="0" dirty="0">
                <a:solidFill>
                  <a:schemeClr val="tx1"/>
                </a:solidFill>
              </a:rPr>
              <a:t> ~ 1</a:t>
            </a:r>
            <a:r>
              <a:rPr lang="en-US" sz="1600" b="0" dirty="0">
                <a:solidFill>
                  <a:schemeClr val="tx1"/>
                </a:solidFill>
                <a:sym typeface="Symbol" pitchFamily="-111" charset="2"/>
              </a:rPr>
              <a:t>/</a:t>
            </a:r>
            <a:r>
              <a:rPr lang="en-US" sz="1600" b="0" i="1" dirty="0">
                <a:solidFill>
                  <a:schemeClr val="tx1"/>
                </a:solidFill>
                <a:sym typeface="Symbol" pitchFamily="-111" charset="2"/>
              </a:rPr>
              <a:t>q</a:t>
            </a:r>
            <a:endParaRPr lang="en-US" sz="1600" b="0" i="1" dirty="0">
              <a:solidFill>
                <a:schemeClr val="tx1"/>
              </a:solidFill>
            </a:endParaRP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2133600" y="1600200"/>
            <a:ext cx="0" cy="3733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7675880" y="1449711"/>
            <a:ext cx="132238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Derived in 5.2.4.1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43610"/>
              </p:ext>
            </p:extLst>
          </p:nvPr>
        </p:nvGraphicFramePr>
        <p:xfrm>
          <a:off x="5740400" y="4716463"/>
          <a:ext cx="12096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4" name="Equation" r:id="rId9" imgW="812800" imgH="431800" progId="Equation.3">
                  <p:embed/>
                </p:oleObj>
              </mc:Choice>
              <mc:Fallback>
                <p:oleObj name="Equation" r:id="rId9" imgW="812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4716463"/>
                        <a:ext cx="12096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4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  <a:cs typeface="ＭＳ Ｐゴシック" pitchFamily="-111" charset="-128"/>
              </a:rPr>
              <a:t>Guinier 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Fits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945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63671"/>
              </p:ext>
            </p:extLst>
          </p:nvPr>
        </p:nvGraphicFramePr>
        <p:xfrm>
          <a:off x="1171575" y="5813425"/>
          <a:ext cx="1708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47" name="Equation" r:id="rId4" imgW="1651000" imgH="431800" progId="Equation.3">
                  <p:embed/>
                </p:oleObj>
              </mc:Choice>
              <mc:Fallback>
                <p:oleObj name="Equation" r:id="rId4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5813425"/>
                        <a:ext cx="17081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031799"/>
              </p:ext>
            </p:extLst>
          </p:nvPr>
        </p:nvGraphicFramePr>
        <p:xfrm>
          <a:off x="5883275" y="5859729"/>
          <a:ext cx="1972234" cy="49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48" name="Equation" r:id="rId6" imgW="1803400" imgH="431800" progId="Equation.3">
                  <p:embed/>
                </p:oleObj>
              </mc:Choice>
              <mc:Fallback>
                <p:oleObj name="Equation" r:id="rId6" imgW="180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859729"/>
                        <a:ext cx="1972234" cy="4982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982" y="964045"/>
            <a:ext cx="3454400" cy="444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0229" y="1012976"/>
            <a:ext cx="3454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Dense packing:  Correlated Hard Spheres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1219200" y="2057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1676400" y="4724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1676400" y="1524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2514600" y="2286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1371600" y="2667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2057400" y="4572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2438400" y="17526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2971800" y="1219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1828800" y="5029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609600" y="1219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2362200" y="48006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2438400" y="51816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1447800" y="5029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1752600" y="5410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2133600" y="5410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2133600" y="5029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1752600" y="4343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1295400" y="4648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526119" y="3692174"/>
            <a:ext cx="331693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dirty="0"/>
              <a:t>Packing Factor </a:t>
            </a:r>
            <a:r>
              <a:rPr lang="en-US" sz="2400" b="0" dirty="0" smtClean="0"/>
              <a:t>= </a:t>
            </a:r>
            <a:r>
              <a:rPr lang="en-US" sz="2400" b="0" dirty="0" err="1" smtClean="0"/>
              <a:t>k</a:t>
            </a:r>
            <a:r>
              <a:rPr lang="en-US" sz="2400" b="0" dirty="0" smtClean="0"/>
              <a:t> = </a:t>
            </a:r>
            <a:r>
              <a:rPr lang="en-US" sz="2400" b="0" dirty="0"/>
              <a:t>8</a:t>
            </a:r>
            <a:r>
              <a:rPr lang="en-US" sz="2400" b="0" dirty="0" smtClean="0"/>
              <a:t> </a:t>
            </a:r>
            <a:r>
              <a:rPr lang="en-US" sz="2400" b="0" i="1" dirty="0" err="1" smtClean="0">
                <a:sym typeface="Symbol" pitchFamily="-111" charset="2"/>
              </a:rPr>
              <a:t>ϕ</a:t>
            </a:r>
            <a:endParaRPr lang="en-US" sz="2400" b="0" i="1" dirty="0"/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838200" y="5962650"/>
            <a:ext cx="2492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dirty="0"/>
              <a:t>Packing Factor</a:t>
            </a:r>
            <a:r>
              <a:rPr lang="en-US" sz="2400" b="0" dirty="0" smtClean="0"/>
              <a:t> </a:t>
            </a:r>
            <a:r>
              <a:rPr lang="en-US" sz="2400" b="0" dirty="0" smtClean="0">
                <a:sym typeface="Symbol" pitchFamily="-111" charset="2"/>
              </a:rPr>
              <a:t>≅</a:t>
            </a:r>
            <a:r>
              <a:rPr lang="en-US" sz="2400" b="0" dirty="0" smtClean="0"/>
              <a:t> </a:t>
            </a:r>
            <a:r>
              <a:rPr lang="en-US" sz="2400" b="0" dirty="0"/>
              <a:t>6</a:t>
            </a:r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1676400" y="2209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1905000" y="2209800"/>
            <a:ext cx="33855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676400" y="914400"/>
            <a:ext cx="336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1676400" y="1447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4953000" y="1219200"/>
            <a:ext cx="3606800" cy="4584700"/>
            <a:chOff x="4953000" y="1219200"/>
            <a:chExt cx="3606800" cy="4584700"/>
          </a:xfrm>
        </p:grpSpPr>
        <p:pic>
          <p:nvPicPr>
            <p:cNvPr id="716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219200"/>
              <a:ext cx="3606800" cy="4584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540179" y="3620266"/>
              <a:ext cx="3129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Å</a:t>
              </a:r>
            </a:p>
            <a:p>
              <a:r>
                <a:rPr lang="en-US" sz="1200" dirty="0" smtClean="0"/>
                <a:t>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9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88900" dist="38099" dir="2700000" algn="ctr" rotWithShape="0">
              <a:schemeClr val="bg2">
                <a:alpha val="32001"/>
              </a:schemeClr>
            </a:outerShdw>
          </a:effectLst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Colloidal Silica in Epoxy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711700" y="3036888"/>
            <a:ext cx="4187825" cy="3457575"/>
            <a:chOff x="125" y="674"/>
            <a:chExt cx="3033" cy="2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13" y="1502"/>
              <a:ext cx="789" cy="762"/>
              <a:chOff x="4176" y="3600"/>
              <a:chExt cx="1104" cy="1104"/>
            </a:xfrm>
          </p:grpSpPr>
          <p:sp>
            <p:nvSpPr>
              <p:cNvPr id="31789" name="Oval 4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0" name="Oval 5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21" y="806"/>
              <a:ext cx="788" cy="762"/>
              <a:chOff x="4176" y="3600"/>
              <a:chExt cx="1104" cy="1104"/>
            </a:xfrm>
          </p:grpSpPr>
          <p:sp>
            <p:nvSpPr>
              <p:cNvPr id="31787" name="Oval 7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8" name="Oval 8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94" y="2029"/>
              <a:ext cx="789" cy="762"/>
              <a:chOff x="4176" y="3600"/>
              <a:chExt cx="1104" cy="1104"/>
            </a:xfrm>
          </p:grpSpPr>
          <p:sp>
            <p:nvSpPr>
              <p:cNvPr id="31785" name="Oval 10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6" name="Oval 11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560" y="2154"/>
              <a:ext cx="789" cy="763"/>
              <a:chOff x="4176" y="3600"/>
              <a:chExt cx="1104" cy="1104"/>
            </a:xfrm>
          </p:grpSpPr>
          <p:sp>
            <p:nvSpPr>
              <p:cNvPr id="31783" name="Oval 13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4" name="Oval 14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827" y="2221"/>
              <a:ext cx="788" cy="763"/>
              <a:chOff x="4176" y="3600"/>
              <a:chExt cx="1104" cy="1104"/>
            </a:xfrm>
          </p:grpSpPr>
          <p:sp>
            <p:nvSpPr>
              <p:cNvPr id="31781" name="Oval 16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2" name="Oval 17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125" y="1436"/>
              <a:ext cx="788" cy="762"/>
              <a:chOff x="4176" y="3600"/>
              <a:chExt cx="1104" cy="1104"/>
            </a:xfrm>
          </p:grpSpPr>
          <p:sp>
            <p:nvSpPr>
              <p:cNvPr id="31779" name="Oval 19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0" name="Oval 20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32" y="740"/>
              <a:ext cx="789" cy="762"/>
              <a:chOff x="4176" y="3600"/>
              <a:chExt cx="1104" cy="1104"/>
            </a:xfrm>
          </p:grpSpPr>
          <p:sp>
            <p:nvSpPr>
              <p:cNvPr id="31777" name="Oval 22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8" name="Oval 23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698" y="1399"/>
              <a:ext cx="788" cy="762"/>
              <a:chOff x="4176" y="3600"/>
              <a:chExt cx="1104" cy="1104"/>
            </a:xfrm>
          </p:grpSpPr>
          <p:sp>
            <p:nvSpPr>
              <p:cNvPr id="31775" name="Oval 25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6" name="Oval 26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2023" y="674"/>
              <a:ext cx="789" cy="762"/>
              <a:chOff x="4176" y="3600"/>
              <a:chExt cx="1104" cy="1104"/>
            </a:xfrm>
          </p:grpSpPr>
          <p:sp>
            <p:nvSpPr>
              <p:cNvPr id="31773" name="Oval 28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4" name="Oval 29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2369" y="1369"/>
              <a:ext cx="789" cy="763"/>
              <a:chOff x="4176" y="3600"/>
              <a:chExt cx="1104" cy="1104"/>
            </a:xfrm>
          </p:grpSpPr>
          <p:sp>
            <p:nvSpPr>
              <p:cNvPr id="31771" name="Oval 31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2" name="Oval 32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2350" y="2095"/>
              <a:ext cx="789" cy="762"/>
              <a:chOff x="4176" y="3600"/>
              <a:chExt cx="1104" cy="1104"/>
            </a:xfrm>
          </p:grpSpPr>
          <p:sp>
            <p:nvSpPr>
              <p:cNvPr id="31769" name="Oval 34"/>
              <p:cNvSpPr>
                <a:spLocks/>
              </p:cNvSpPr>
              <p:nvPr/>
            </p:nvSpPr>
            <p:spPr bwMode="auto">
              <a:xfrm>
                <a:off x="4176" y="3600"/>
                <a:ext cx="1104" cy="1104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0" name="Oval 35"/>
              <p:cNvSpPr>
                <a:spLocks/>
              </p:cNvSpPr>
              <p:nvPr/>
            </p:nvSpPr>
            <p:spPr bwMode="auto">
              <a:xfrm>
                <a:off x="4632" y="405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5503863" y="1041400"/>
            <a:ext cx="2116137" cy="1995488"/>
            <a:chOff x="3659" y="2627"/>
            <a:chExt cx="1438" cy="1298"/>
          </a:xfrm>
        </p:grpSpPr>
        <p:graphicFrame>
          <p:nvGraphicFramePr>
            <p:cNvPr id="31746" name="Object 2"/>
            <p:cNvGraphicFramePr>
              <a:graphicFrameLocks/>
            </p:cNvGraphicFramePr>
            <p:nvPr/>
          </p:nvGraphicFramePr>
          <p:xfrm>
            <a:off x="3659" y="2627"/>
            <a:ext cx="1438" cy="1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966" name="Document" r:id="rId4" imgW="2281767" imgH="2061633" progId="Word.Document.8">
                    <p:embed/>
                  </p:oleObj>
                </mc:Choice>
                <mc:Fallback>
                  <p:oleObj name="Document" r:id="rId4" imgW="2281767" imgH="2061633" progId="Word.Documen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" y="2627"/>
                          <a:ext cx="1438" cy="1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4667" y="3744"/>
              <a:ext cx="404" cy="144"/>
              <a:chOff x="9232" y="5359"/>
              <a:chExt cx="1009" cy="360"/>
            </a:xfrm>
          </p:grpSpPr>
          <p:sp>
            <p:nvSpPr>
              <p:cNvPr id="31756" name="Line 39"/>
              <p:cNvSpPr>
                <a:spLocks noChangeShapeType="1"/>
              </p:cNvSpPr>
              <p:nvPr/>
            </p:nvSpPr>
            <p:spPr bwMode="auto">
              <a:xfrm>
                <a:off x="9438" y="5368"/>
                <a:ext cx="626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7" name="Text Box 40"/>
              <p:cNvSpPr txBox="1">
                <a:spLocks noChangeArrowheads="1"/>
              </p:cNvSpPr>
              <p:nvPr/>
            </p:nvSpPr>
            <p:spPr bwMode="auto">
              <a:xfrm>
                <a:off x="9232" y="5359"/>
                <a:ext cx="1009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/>
                  <a:t>50 nm</a:t>
                </a:r>
              </a:p>
            </p:txBody>
          </p:sp>
        </p:grpSp>
      </p:grpSp>
      <p:pic>
        <p:nvPicPr>
          <p:cNvPr id="31751" name="Picture 4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8" y="984250"/>
            <a:ext cx="4184935" cy="4883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1752" name="Text Box 43"/>
          <p:cNvSpPr txBox="1">
            <a:spLocks noChangeArrowheads="1"/>
          </p:cNvSpPr>
          <p:nvPr/>
        </p:nvSpPr>
        <p:spPr bwMode="auto">
          <a:xfrm>
            <a:off x="6130925" y="6394450"/>
            <a:ext cx="2214563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Exclusion zone</a:t>
            </a:r>
          </a:p>
        </p:txBody>
      </p:sp>
      <p:sp>
        <p:nvSpPr>
          <p:cNvPr id="31753" name="Freeform 45"/>
          <p:cNvSpPr>
            <a:spLocks/>
          </p:cNvSpPr>
          <p:nvPr/>
        </p:nvSpPr>
        <p:spPr bwMode="auto">
          <a:xfrm>
            <a:off x="5870575" y="6053138"/>
            <a:ext cx="296863" cy="522287"/>
          </a:xfrm>
          <a:custGeom>
            <a:avLst/>
            <a:gdLst>
              <a:gd name="T0" fmla="*/ 2147483647 w 187"/>
              <a:gd name="T1" fmla="*/ 2147483647 h 329"/>
              <a:gd name="T2" fmla="*/ 2147483647 w 187"/>
              <a:gd name="T3" fmla="*/ 2147483647 h 329"/>
              <a:gd name="T4" fmla="*/ 2147483647 w 187"/>
              <a:gd name="T5" fmla="*/ 2147483647 h 329"/>
              <a:gd name="T6" fmla="*/ 2147483647 w 187"/>
              <a:gd name="T7" fmla="*/ 0 h 329"/>
              <a:gd name="T8" fmla="*/ 0 60000 65536"/>
              <a:gd name="T9" fmla="*/ 0 60000 65536"/>
              <a:gd name="T10" fmla="*/ 0 60000 65536"/>
              <a:gd name="T11" fmla="*/ 0 60000 65536"/>
              <a:gd name="T12" fmla="*/ 0 w 187"/>
              <a:gd name="T13" fmla="*/ 0 h 329"/>
              <a:gd name="T14" fmla="*/ 187 w 187"/>
              <a:gd name="T15" fmla="*/ 329 h 3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" h="329">
                <a:moveTo>
                  <a:pt x="178" y="329"/>
                </a:moveTo>
                <a:cubicBezTo>
                  <a:pt x="182" y="287"/>
                  <a:pt x="187" y="245"/>
                  <a:pt x="160" y="214"/>
                </a:cubicBezTo>
                <a:cubicBezTo>
                  <a:pt x="133" y="183"/>
                  <a:pt x="36" y="179"/>
                  <a:pt x="18" y="143"/>
                </a:cubicBezTo>
                <a:cubicBezTo>
                  <a:pt x="0" y="107"/>
                  <a:pt x="26" y="53"/>
                  <a:pt x="53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TextBox 45"/>
          <p:cNvSpPr txBox="1">
            <a:spLocks noChangeArrowheads="1"/>
          </p:cNvSpPr>
          <p:nvPr/>
        </p:nvSpPr>
        <p:spPr bwMode="auto">
          <a:xfrm>
            <a:off x="1066800" y="762000"/>
            <a:ext cx="290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EPON 862 + Cure </a:t>
            </a:r>
            <a:r>
              <a:rPr lang="en-US" dirty="0" smtClean="0"/>
              <a:t>W+ Silica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19" y="5791200"/>
            <a:ext cx="533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Chen, R.S. </a:t>
            </a:r>
            <a:r>
              <a:rPr lang="en-US" b="0" dirty="0" smtClean="0"/>
              <a:t>et al, </a:t>
            </a:r>
            <a:r>
              <a:rPr lang="en-US" b="0" i="1" dirty="0"/>
              <a:t>Highly dispersed </a:t>
            </a:r>
            <a:r>
              <a:rPr lang="en-US" b="0" i="1" dirty="0" err="1"/>
              <a:t>nanosilica</a:t>
            </a:r>
            <a:r>
              <a:rPr lang="en-US" b="0" i="1" dirty="0"/>
              <a:t>-epoxy resins with enhanced mechanical properties </a:t>
            </a:r>
            <a:r>
              <a:rPr lang="en-US" b="0" dirty="0"/>
              <a:t>Polymer, 2008. 49(17): p. 3805-3815.</a:t>
            </a:r>
          </a:p>
        </p:txBody>
      </p:sp>
    </p:spTree>
    <p:extLst>
      <p:ext uri="{BB962C8B-B14F-4D97-AF65-F5344CB8AC3E}">
        <p14:creationId xmlns:p14="http://schemas.microsoft.com/office/powerpoint/2010/main" val="19824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7004050" cy="685800"/>
          </a:xfrm>
        </p:spPr>
        <p:txBody>
          <a:bodyPr/>
          <a:lstStyle/>
          <a:p>
            <a:r>
              <a:rPr lang="en-US" dirty="0" smtClean="0"/>
              <a:t>Using R</a:t>
            </a:r>
            <a:r>
              <a:rPr lang="en-US" baseline="-25000" dirty="0" smtClean="0"/>
              <a:t>G</a:t>
            </a:r>
            <a:r>
              <a:rPr lang="en-US" dirty="0" smtClean="0"/>
              <a:t>:  </a:t>
            </a:r>
            <a:r>
              <a:rPr lang="en-US" sz="2400" dirty="0" smtClean="0"/>
              <a:t>Agglomerate Dispersion</a:t>
            </a:r>
            <a:endParaRPr lang="en-US" sz="2400" dirty="0"/>
          </a:p>
        </p:txBody>
      </p:sp>
      <p:sp>
        <p:nvSpPr>
          <p:cNvPr id="304134" name="Text Box 6"/>
          <p:cNvSpPr txBox="1">
            <a:spLocks/>
          </p:cNvSpPr>
          <p:nvPr/>
        </p:nvSpPr>
        <p:spPr bwMode="auto">
          <a:xfrm>
            <a:off x="1219200" y="838200"/>
            <a:ext cx="1808325" cy="3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639" tIns="36819" rIns="73639" bIns="3681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solidFill>
                  <a:srgbClr val="000000"/>
                </a:solidFill>
                <a:latin typeface="Times New Roman" charset="0"/>
                <a:cs typeface="Times" charset="0"/>
                <a:sym typeface="Times" charset="0"/>
              </a:rPr>
              <a:t>Light Scattering</a:t>
            </a:r>
          </a:p>
        </p:txBody>
      </p:sp>
      <p:grpSp>
        <p:nvGrpSpPr>
          <p:cNvPr id="304138" name="Group 10"/>
          <p:cNvGrpSpPr>
            <a:grpSpLocks/>
          </p:cNvGrpSpPr>
          <p:nvPr/>
        </p:nvGrpSpPr>
        <p:grpSpPr bwMode="auto">
          <a:xfrm>
            <a:off x="4979988" y="3308350"/>
            <a:ext cx="2865437" cy="2473325"/>
            <a:chOff x="3552" y="624"/>
            <a:chExt cx="1985" cy="1766"/>
          </a:xfrm>
        </p:grpSpPr>
        <p:grpSp>
          <p:nvGrpSpPr>
            <p:cNvPr id="304139" name="Group 11"/>
            <p:cNvGrpSpPr>
              <a:grpSpLocks/>
            </p:cNvGrpSpPr>
            <p:nvPr/>
          </p:nvGrpSpPr>
          <p:grpSpPr bwMode="auto">
            <a:xfrm>
              <a:off x="4992" y="1728"/>
              <a:ext cx="501" cy="662"/>
              <a:chOff x="3648" y="2640"/>
              <a:chExt cx="456" cy="584"/>
            </a:xfrm>
          </p:grpSpPr>
          <p:pic>
            <p:nvPicPr>
              <p:cNvPr id="304140" name="Picture 12" descr="Newspr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41" name="Picture 13" descr="Newsprin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736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42" name="Picture 14" descr="Newsprin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784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43" name="Picture 15" descr="Newsprin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688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44" name="Picture 16" descr="Newsprint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4145" name="Group 17"/>
            <p:cNvGrpSpPr>
              <a:grpSpLocks/>
            </p:cNvGrpSpPr>
            <p:nvPr/>
          </p:nvGrpSpPr>
          <p:grpSpPr bwMode="auto">
            <a:xfrm>
              <a:off x="3600" y="1632"/>
              <a:ext cx="501" cy="662"/>
              <a:chOff x="3648" y="2640"/>
              <a:chExt cx="456" cy="584"/>
            </a:xfrm>
          </p:grpSpPr>
          <p:pic>
            <p:nvPicPr>
              <p:cNvPr id="304146" name="Picture 18" descr="Newsprint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47" name="Picture 19" descr="Newsprint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736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48" name="Picture 20" descr="Newsprint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784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49" name="Picture 21" descr="Newsprint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688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50" name="Picture 22" descr="Newsprint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4151" name="Group 23"/>
            <p:cNvGrpSpPr>
              <a:grpSpLocks/>
            </p:cNvGrpSpPr>
            <p:nvPr/>
          </p:nvGrpSpPr>
          <p:grpSpPr bwMode="auto">
            <a:xfrm>
              <a:off x="4416" y="1344"/>
              <a:ext cx="501" cy="661"/>
              <a:chOff x="3648" y="2640"/>
              <a:chExt cx="456" cy="584"/>
            </a:xfrm>
          </p:grpSpPr>
          <p:pic>
            <p:nvPicPr>
              <p:cNvPr id="304152" name="Picture 24" descr="Newsprin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53" name="Picture 25" descr="Newsprint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736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54" name="Picture 26" descr="Newsprint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784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55" name="Picture 27" descr="Newsprint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688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56" name="Picture 28" descr="Newsprint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4157" name="Group 29"/>
            <p:cNvGrpSpPr>
              <a:grpSpLocks/>
            </p:cNvGrpSpPr>
            <p:nvPr/>
          </p:nvGrpSpPr>
          <p:grpSpPr bwMode="auto">
            <a:xfrm>
              <a:off x="3552" y="816"/>
              <a:ext cx="502" cy="662"/>
              <a:chOff x="3648" y="2640"/>
              <a:chExt cx="456" cy="584"/>
            </a:xfrm>
          </p:grpSpPr>
          <p:pic>
            <p:nvPicPr>
              <p:cNvPr id="304158" name="Picture 30" descr="Newsprint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59" name="Picture 31" descr="Newsprint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736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60" name="Picture 32" descr="Newsprint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784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61" name="Picture 33" descr="Newsprint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688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62" name="Picture 34" descr="Newsprint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4163" name="Group 35"/>
            <p:cNvGrpSpPr>
              <a:grpSpLocks/>
            </p:cNvGrpSpPr>
            <p:nvPr/>
          </p:nvGrpSpPr>
          <p:grpSpPr bwMode="auto">
            <a:xfrm>
              <a:off x="4320" y="624"/>
              <a:ext cx="501" cy="662"/>
              <a:chOff x="3648" y="2640"/>
              <a:chExt cx="456" cy="584"/>
            </a:xfrm>
          </p:grpSpPr>
          <p:pic>
            <p:nvPicPr>
              <p:cNvPr id="304164" name="Picture 36" descr="Newsprint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65" name="Picture 37" descr="Newsprint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736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66" name="Picture 38" descr="Newsprint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784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67" name="Picture 39" descr="Newsprint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688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68" name="Picture 40" descr="Newsprint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640"/>
                <a:ext cx="264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4169" name="Group 41"/>
            <p:cNvGrpSpPr>
              <a:grpSpLocks/>
            </p:cNvGrpSpPr>
            <p:nvPr/>
          </p:nvGrpSpPr>
          <p:grpSpPr bwMode="auto">
            <a:xfrm>
              <a:off x="5088" y="768"/>
              <a:ext cx="449" cy="684"/>
              <a:chOff x="4675" y="1200"/>
              <a:chExt cx="449" cy="684"/>
            </a:xfrm>
          </p:grpSpPr>
          <p:pic>
            <p:nvPicPr>
              <p:cNvPr id="304170" name="Picture 42" descr="Newsprint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" y="1222"/>
                <a:ext cx="290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71" name="Picture 43" descr="Newsprint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1" y="1331"/>
                <a:ext cx="290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72" name="Picture 44" descr="Newsprint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" y="1385"/>
                <a:ext cx="290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73" name="Picture 45" descr="Newsprint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" y="1276"/>
                <a:ext cx="291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04174" name="Picture 46" descr="Newsprint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1200"/>
                <a:ext cx="291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4221" name="Picture 9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1090613"/>
            <a:ext cx="4000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04233" name="Group 105"/>
          <p:cNvGrpSpPr>
            <a:grpSpLocks/>
          </p:cNvGrpSpPr>
          <p:nvPr/>
        </p:nvGrpSpPr>
        <p:grpSpPr bwMode="auto">
          <a:xfrm>
            <a:off x="6705609" y="2743200"/>
            <a:ext cx="765176" cy="587375"/>
            <a:chOff x="4224" y="1728"/>
            <a:chExt cx="482" cy="370"/>
          </a:xfrm>
        </p:grpSpPr>
        <p:sp>
          <p:nvSpPr>
            <p:cNvPr id="304225" name="Line 97"/>
            <p:cNvSpPr>
              <a:spLocks noChangeShapeType="1"/>
            </p:cNvSpPr>
            <p:nvPr/>
          </p:nvSpPr>
          <p:spPr bwMode="auto">
            <a:xfrm>
              <a:off x="4224" y="1728"/>
              <a:ext cx="0" cy="37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04226" name="Text Box 98"/>
            <p:cNvSpPr txBox="1">
              <a:spLocks noChangeArrowheads="1"/>
            </p:cNvSpPr>
            <p:nvPr/>
          </p:nvSpPr>
          <p:spPr bwMode="auto">
            <a:xfrm>
              <a:off x="4272" y="1836"/>
              <a:ext cx="43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sonicate</a:t>
              </a:r>
            </a:p>
          </p:txBody>
        </p:sp>
      </p:grpSp>
      <p:sp>
        <p:nvSpPr>
          <p:cNvPr id="304228" name="Freeform 100"/>
          <p:cNvSpPr>
            <a:spLocks/>
          </p:cNvSpPr>
          <p:nvPr/>
        </p:nvSpPr>
        <p:spPr bwMode="auto">
          <a:xfrm>
            <a:off x="7004050" y="5621338"/>
            <a:ext cx="277813" cy="506412"/>
          </a:xfrm>
          <a:custGeom>
            <a:avLst/>
            <a:gdLst>
              <a:gd name="T0" fmla="*/ 142 w 175"/>
              <a:gd name="T1" fmla="*/ 319 h 319"/>
              <a:gd name="T2" fmla="*/ 153 w 175"/>
              <a:gd name="T3" fmla="*/ 145 h 319"/>
              <a:gd name="T4" fmla="*/ 8 w 175"/>
              <a:gd name="T5" fmla="*/ 196 h 319"/>
              <a:gd name="T6" fmla="*/ 103 w 175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319">
                <a:moveTo>
                  <a:pt x="142" y="319"/>
                </a:moveTo>
                <a:cubicBezTo>
                  <a:pt x="158" y="242"/>
                  <a:pt x="175" y="166"/>
                  <a:pt x="153" y="145"/>
                </a:cubicBezTo>
                <a:cubicBezTo>
                  <a:pt x="131" y="124"/>
                  <a:pt x="16" y="220"/>
                  <a:pt x="8" y="196"/>
                </a:cubicBezTo>
                <a:cubicBezTo>
                  <a:pt x="0" y="172"/>
                  <a:pt x="51" y="86"/>
                  <a:pt x="103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04229" name="Text Box 101"/>
          <p:cNvSpPr txBox="1">
            <a:spLocks noChangeArrowheads="1"/>
          </p:cNvSpPr>
          <p:nvPr/>
        </p:nvSpPr>
        <p:spPr bwMode="auto">
          <a:xfrm>
            <a:off x="7010400" y="6172200"/>
            <a:ext cx="1614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hard agglomerate</a:t>
            </a:r>
          </a:p>
        </p:txBody>
      </p:sp>
      <p:grpSp>
        <p:nvGrpSpPr>
          <p:cNvPr id="304238" name="Group 110"/>
          <p:cNvGrpSpPr>
            <a:grpSpLocks/>
          </p:cNvGrpSpPr>
          <p:nvPr/>
        </p:nvGrpSpPr>
        <p:grpSpPr bwMode="auto">
          <a:xfrm>
            <a:off x="104775" y="936625"/>
            <a:ext cx="7573963" cy="5005388"/>
            <a:chOff x="66" y="590"/>
            <a:chExt cx="4771" cy="3153"/>
          </a:xfrm>
        </p:grpSpPr>
        <p:grpSp>
          <p:nvGrpSpPr>
            <p:cNvPr id="304232" name="Group 104"/>
            <p:cNvGrpSpPr>
              <a:grpSpLocks/>
            </p:cNvGrpSpPr>
            <p:nvPr/>
          </p:nvGrpSpPr>
          <p:grpSpPr bwMode="auto">
            <a:xfrm>
              <a:off x="3247" y="590"/>
              <a:ext cx="1590" cy="1542"/>
              <a:chOff x="3247" y="590"/>
              <a:chExt cx="1590" cy="1542"/>
            </a:xfrm>
          </p:grpSpPr>
          <p:grpSp>
            <p:nvGrpSpPr>
              <p:cNvPr id="304175" name="Group 47"/>
              <p:cNvGrpSpPr>
                <a:grpSpLocks/>
              </p:cNvGrpSpPr>
              <p:nvPr/>
            </p:nvGrpSpPr>
            <p:grpSpPr bwMode="auto">
              <a:xfrm>
                <a:off x="3247" y="590"/>
                <a:ext cx="1590" cy="1220"/>
                <a:chOff x="3696" y="2640"/>
                <a:chExt cx="1749" cy="1382"/>
              </a:xfrm>
            </p:grpSpPr>
            <p:grpSp>
              <p:nvGrpSpPr>
                <p:cNvPr id="304176" name="Group 48"/>
                <p:cNvGrpSpPr>
                  <a:grpSpLocks/>
                </p:cNvGrpSpPr>
                <p:nvPr/>
              </p:nvGrpSpPr>
              <p:grpSpPr bwMode="auto">
                <a:xfrm>
                  <a:off x="4944" y="3264"/>
                  <a:ext cx="501" cy="662"/>
                  <a:chOff x="3648" y="2640"/>
                  <a:chExt cx="456" cy="584"/>
                </a:xfrm>
              </p:grpSpPr>
              <p:pic>
                <p:nvPicPr>
                  <p:cNvPr id="304177" name="Picture 49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3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78" name="Picture 50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3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92" y="2736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79" name="Picture 51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3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44" y="2784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80" name="Picture 52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3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688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81" name="Picture 53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3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304182" name="Group 54"/>
                <p:cNvGrpSpPr>
                  <a:grpSpLocks/>
                </p:cNvGrpSpPr>
                <p:nvPr/>
              </p:nvGrpSpPr>
              <p:grpSpPr bwMode="auto">
                <a:xfrm>
                  <a:off x="3696" y="3360"/>
                  <a:ext cx="501" cy="662"/>
                  <a:chOff x="3648" y="2640"/>
                  <a:chExt cx="456" cy="584"/>
                </a:xfrm>
              </p:grpSpPr>
              <p:pic>
                <p:nvPicPr>
                  <p:cNvPr id="304183" name="Picture 55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39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84" name="Picture 56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0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92" y="2736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85" name="Picture 57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1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44" y="2784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86" name="Picture 58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688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87" name="Picture 59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304188" name="Group 60"/>
                <p:cNvGrpSpPr>
                  <a:grpSpLocks/>
                </p:cNvGrpSpPr>
                <p:nvPr/>
              </p:nvGrpSpPr>
              <p:grpSpPr bwMode="auto">
                <a:xfrm>
                  <a:off x="4128" y="3264"/>
                  <a:ext cx="501" cy="661"/>
                  <a:chOff x="3648" y="2640"/>
                  <a:chExt cx="456" cy="584"/>
                </a:xfrm>
              </p:grpSpPr>
              <p:pic>
                <p:nvPicPr>
                  <p:cNvPr id="304189" name="Picture 61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0" name="Picture 62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92" y="2736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1" name="Picture 63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44" y="2784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2" name="Picture 64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688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3" name="Picture 65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304194" name="Group 66"/>
                <p:cNvGrpSpPr>
                  <a:grpSpLocks/>
                </p:cNvGrpSpPr>
                <p:nvPr/>
              </p:nvGrpSpPr>
              <p:grpSpPr bwMode="auto">
                <a:xfrm>
                  <a:off x="4032" y="2640"/>
                  <a:ext cx="502" cy="662"/>
                  <a:chOff x="3648" y="2640"/>
                  <a:chExt cx="456" cy="584"/>
                </a:xfrm>
              </p:grpSpPr>
              <p:pic>
                <p:nvPicPr>
                  <p:cNvPr id="304195" name="Picture 67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49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6" name="Picture 68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0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92" y="2736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7" name="Picture 69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1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44" y="2784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8" name="Picture 70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688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199" name="Picture 71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304200" name="Group 72"/>
                <p:cNvGrpSpPr>
                  <a:grpSpLocks/>
                </p:cNvGrpSpPr>
                <p:nvPr/>
              </p:nvGrpSpPr>
              <p:grpSpPr bwMode="auto">
                <a:xfrm>
                  <a:off x="4320" y="2976"/>
                  <a:ext cx="501" cy="662"/>
                  <a:chOff x="3648" y="2640"/>
                  <a:chExt cx="456" cy="584"/>
                </a:xfrm>
              </p:grpSpPr>
              <p:pic>
                <p:nvPicPr>
                  <p:cNvPr id="304201" name="Picture 73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02" name="Picture 74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92" y="2736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03" name="Picture 75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44" y="2784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04" name="Picture 76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688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05" name="Picture 77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2640"/>
                    <a:ext cx="264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304206" name="Group 78"/>
                <p:cNvGrpSpPr>
                  <a:grpSpLocks/>
                </p:cNvGrpSpPr>
                <p:nvPr/>
              </p:nvGrpSpPr>
              <p:grpSpPr bwMode="auto">
                <a:xfrm>
                  <a:off x="4752" y="2832"/>
                  <a:ext cx="449" cy="684"/>
                  <a:chOff x="4675" y="1200"/>
                  <a:chExt cx="449" cy="684"/>
                </a:xfrm>
              </p:grpSpPr>
              <p:pic>
                <p:nvPicPr>
                  <p:cNvPr id="304207" name="Picture 79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" y="1222"/>
                    <a:ext cx="290" cy="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08" name="Picture 80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59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1" y="1331"/>
                    <a:ext cx="290" cy="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09" name="Picture 81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60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28" y="1385"/>
                    <a:ext cx="290" cy="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10" name="Picture 82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61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33" y="1276"/>
                    <a:ext cx="291" cy="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04211" name="Picture 83" descr="Newsprint"/>
                  <p:cNvPicPr>
                    <a:picLocks noChangeAspect="1" noChangeArrowheads="1"/>
                  </p:cNvPicPr>
                  <p:nvPr/>
                </p:nvPicPr>
                <p:blipFill>
                  <a:blip r:embed="rId6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00" y="1200"/>
                    <a:ext cx="291" cy="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304223" name="Line 95"/>
              <p:cNvSpPr>
                <a:spLocks noChangeShapeType="1"/>
              </p:cNvSpPr>
              <p:nvPr/>
            </p:nvSpPr>
            <p:spPr bwMode="auto">
              <a:xfrm flipV="1">
                <a:off x="3736" y="1762"/>
                <a:ext cx="0" cy="37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04224" name="Text Box 96"/>
              <p:cNvSpPr txBox="1">
                <a:spLocks noChangeArrowheads="1"/>
              </p:cNvSpPr>
              <p:nvPr/>
            </p:nvSpPr>
            <p:spPr bwMode="auto">
              <a:xfrm>
                <a:off x="3462" y="1866"/>
                <a:ext cx="254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0"/>
                  <a:t>dry</a:t>
                </a:r>
              </a:p>
            </p:txBody>
          </p:sp>
        </p:grpSp>
        <p:pic>
          <p:nvPicPr>
            <p:cNvPr id="304237" name="Picture 109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687"/>
              <a:ext cx="2520" cy="3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304239" name="Picture 111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1090613"/>
            <a:ext cx="4000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4240" name="Line 112"/>
          <p:cNvSpPr>
            <a:spLocks noChangeShapeType="1"/>
          </p:cNvSpPr>
          <p:nvPr/>
        </p:nvSpPr>
        <p:spPr bwMode="auto">
          <a:xfrm>
            <a:off x="4814888" y="3729038"/>
            <a:ext cx="0" cy="6985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04241" name="Text Box 113"/>
          <p:cNvSpPr txBox="1">
            <a:spLocks noChangeArrowheads="1"/>
          </p:cNvSpPr>
          <p:nvPr/>
        </p:nvSpPr>
        <p:spPr bwMode="auto">
          <a:xfrm>
            <a:off x="4013200" y="3944938"/>
            <a:ext cx="770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3.5 µm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248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D.W. Schaefer, D. Kohls and E. </a:t>
            </a:r>
            <a:r>
              <a:rPr lang="en-US" sz="1200" b="0" dirty="0" err="1"/>
              <a:t>Feinblum</a:t>
            </a:r>
            <a:r>
              <a:rPr lang="en-US" sz="1200" b="0" dirty="0"/>
              <a:t>, </a:t>
            </a:r>
            <a:r>
              <a:rPr lang="en-US" sz="1200" b="0" i="1" dirty="0"/>
              <a:t>Morphology of Highly Dispersing Precipitated Silica: Impact of Drying and Sonication.</a:t>
            </a:r>
            <a:r>
              <a:rPr lang="en-US" sz="1200" b="0" dirty="0"/>
              <a:t> J </a:t>
            </a:r>
            <a:r>
              <a:rPr lang="en-US" sz="1200" b="0" dirty="0" err="1"/>
              <a:t>Inorg</a:t>
            </a:r>
            <a:r>
              <a:rPr lang="en-US" sz="1200" b="0" dirty="0"/>
              <a:t> </a:t>
            </a:r>
            <a:r>
              <a:rPr lang="en-US" sz="1200" b="0" dirty="0" err="1"/>
              <a:t>Organomet</a:t>
            </a:r>
            <a:r>
              <a:rPr lang="en-US" sz="1200" b="0" dirty="0"/>
              <a:t> </a:t>
            </a:r>
            <a:r>
              <a:rPr lang="en-US" sz="1200" b="0" dirty="0" err="1"/>
              <a:t>Polym</a:t>
            </a:r>
            <a:r>
              <a:rPr lang="en-US" sz="1200" b="0" dirty="0"/>
              <a:t>, 2012. 22(3): p. 617-623</a:t>
            </a:r>
            <a:r>
              <a:rPr lang="en-US" sz="1200" b="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956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1150" y="1076325"/>
            <a:ext cx="796925" cy="1287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123087" tIns="0" rIns="147705" bIns="0"/>
          <a:lstStyle/>
          <a:p>
            <a:r>
              <a:rPr lang="en-US" sz="2500" dirty="0" smtClean="0">
                <a:latin typeface="+mn-lt"/>
                <a:ea typeface="ＭＳ Ｐゴシック" charset="-128"/>
                <a:cs typeface="ＭＳ Ｐゴシック" charset="-128"/>
              </a:rPr>
              <a:t>Beyond R</a:t>
            </a:r>
            <a:r>
              <a:rPr lang="en-US" sz="2500" baseline="-25000" dirty="0" smtClean="0">
                <a:latin typeface="+mn-lt"/>
                <a:ea typeface="ＭＳ Ｐゴシック" charset="-128"/>
                <a:cs typeface="ＭＳ Ｐゴシック" charset="-128"/>
              </a:rPr>
              <a:t>G</a:t>
            </a:r>
            <a:r>
              <a:rPr lang="en-US" sz="2500" dirty="0" smtClean="0">
                <a:latin typeface="+mn-lt"/>
                <a:ea typeface="ＭＳ Ｐゴシック" charset="-128"/>
                <a:cs typeface="ＭＳ Ｐゴシック" charset="-128"/>
              </a:rPr>
              <a:t>: Hierarchical </a:t>
            </a:r>
            <a:r>
              <a:rPr lang="en-US" sz="2500" dirty="0">
                <a:latin typeface="+mn-lt"/>
                <a:ea typeface="ＭＳ Ｐゴシック" charset="-128"/>
                <a:cs typeface="ＭＳ Ｐゴシック" charset="-128"/>
              </a:rPr>
              <a:t>Structure from Scattering</a:t>
            </a:r>
          </a:p>
        </p:txBody>
      </p:sp>
      <p:pic>
        <p:nvPicPr>
          <p:cNvPr id="23556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1625600" cy="1622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78263" y="2459038"/>
            <a:ext cx="1026603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100,000 nm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32413" y="2459038"/>
            <a:ext cx="667530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200 nm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670675" y="2459038"/>
            <a:ext cx="616234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0.5 nm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057900" y="2459038"/>
            <a:ext cx="564938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10 nm</a:t>
            </a:r>
          </a:p>
        </p:txBody>
      </p:sp>
      <p:pic>
        <p:nvPicPr>
          <p:cNvPr id="23561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1143000"/>
            <a:ext cx="1090612" cy="1257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 rot="10800000" flipH="1">
            <a:off x="6500813" y="1344613"/>
            <a:ext cx="484187" cy="384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569075" y="1882775"/>
            <a:ext cx="346075" cy="2682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807075" y="1882775"/>
            <a:ext cx="646113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rot="10800000" flipH="1">
            <a:off x="5807075" y="1681163"/>
            <a:ext cx="646113" cy="666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629150" y="1949450"/>
            <a:ext cx="969963" cy="3365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rot="10800000" flipH="1">
            <a:off x="4629150" y="1277938"/>
            <a:ext cx="103981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875088" y="2474913"/>
            <a:ext cx="11779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445125" y="2474913"/>
            <a:ext cx="6270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6670675" y="2474913"/>
            <a:ext cx="706438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6254750" y="2474913"/>
            <a:ext cx="3143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347913" y="793750"/>
            <a:ext cx="996309" cy="2154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sz="14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Agglomerate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049838" y="793750"/>
            <a:ext cx="806779" cy="2154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Aggregate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088063" y="793750"/>
            <a:ext cx="624675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Primary</a:t>
            </a:r>
          </a:p>
          <a:p>
            <a:pPr marL="46038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Particle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541232" y="793750"/>
            <a:ext cx="824286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algn="ctr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Network</a:t>
            </a:r>
          </a:p>
          <a:p>
            <a:pPr marL="46038" algn="ctr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“Polymer”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 rot="5400000">
            <a:off x="4143375" y="1844675"/>
            <a:ext cx="361950" cy="2133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 rot="5400000">
            <a:off x="5668169" y="2512219"/>
            <a:ext cx="369888" cy="7874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5400000">
            <a:off x="6271419" y="2740819"/>
            <a:ext cx="369888" cy="3302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rot="5400000">
            <a:off x="6955632" y="2405856"/>
            <a:ext cx="336550" cy="96996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216031" y="1375589"/>
            <a:ext cx="24349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36451" bIns="0" anchor="ctr">
            <a:prstTxWarp prst="textNoShape">
              <a:avLst/>
            </a:prstTxWarp>
            <a:spAutoFit/>
          </a:bodyPr>
          <a:lstStyle/>
          <a:p>
            <a:pPr marL="34925" algn="ctr" defTabSz="820738" eaLnBrk="1" hangingPunct="1"/>
            <a:r>
              <a:rPr lang="en-US" sz="18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Four Length Scales</a:t>
            </a:r>
          </a:p>
          <a:p>
            <a:pPr marL="34925" algn="ctr" defTabSz="820738" eaLnBrk="1" hangingPunct="1"/>
            <a:r>
              <a:rPr lang="en-US" sz="18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Four Morphology Classes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607707" y="5680889"/>
            <a:ext cx="19341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36451" bIns="0" anchor="ctr">
            <a:prstTxWarp prst="textNoShape">
              <a:avLst/>
            </a:prstTxWarp>
            <a:spAutoFit/>
          </a:bodyPr>
          <a:lstStyle/>
          <a:p>
            <a:pPr marL="34925" algn="ctr" defTabSz="820738" eaLnBrk="1" hangingPunct="1"/>
            <a:r>
              <a:rPr lang="en-US" sz="18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Exponents related to</a:t>
            </a:r>
          </a:p>
          <a:p>
            <a:pPr marL="34925" algn="ctr" defTabSz="820738" eaLnBrk="1" hangingPunct="1"/>
            <a:r>
              <a:rPr lang="en-US" sz="1800" b="0" dirty="0" smtClean="0">
                <a:latin typeface="+mn-lt"/>
                <a:ea typeface="Helvetica" charset="0"/>
                <a:cs typeface="Helvetica" charset="0"/>
                <a:sym typeface="Helvetica" charset="0"/>
              </a:rPr>
              <a:t>morphology</a:t>
            </a:r>
            <a:endParaRPr lang="en-US" sz="1800" b="0" dirty="0">
              <a:latin typeface="+mn-lt"/>
              <a:ea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008188" y="2420938"/>
            <a:ext cx="5789612" cy="4392238"/>
            <a:chOff x="1392" y="1728"/>
            <a:chExt cx="4012" cy="3136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248" y="2287"/>
              <a:ext cx="3064" cy="2177"/>
              <a:chOff x="2248" y="2287"/>
              <a:chExt cx="3064" cy="2177"/>
            </a:xfrm>
          </p:grpSpPr>
          <p:sp>
            <p:nvSpPr>
              <p:cNvPr id="138269" name="Line 33"/>
              <p:cNvSpPr>
                <a:spLocks noChangeShapeType="1"/>
              </p:cNvSpPr>
              <p:nvPr/>
            </p:nvSpPr>
            <p:spPr bwMode="auto">
              <a:xfrm>
                <a:off x="2248" y="4463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0" name="Line 34"/>
              <p:cNvSpPr>
                <a:spLocks noChangeShapeType="1"/>
              </p:cNvSpPr>
              <p:nvPr/>
            </p:nvSpPr>
            <p:spPr bwMode="auto">
              <a:xfrm>
                <a:off x="2248" y="4319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1" name="Line 35"/>
              <p:cNvSpPr>
                <a:spLocks noChangeShapeType="1"/>
              </p:cNvSpPr>
              <p:nvPr/>
            </p:nvSpPr>
            <p:spPr bwMode="auto">
              <a:xfrm>
                <a:off x="2248" y="417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2" name="Line 36"/>
              <p:cNvSpPr>
                <a:spLocks noChangeShapeType="1"/>
              </p:cNvSpPr>
              <p:nvPr/>
            </p:nvSpPr>
            <p:spPr bwMode="auto">
              <a:xfrm>
                <a:off x="2248" y="403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3" name="Line 37"/>
              <p:cNvSpPr>
                <a:spLocks noChangeShapeType="1"/>
              </p:cNvSpPr>
              <p:nvPr/>
            </p:nvSpPr>
            <p:spPr bwMode="auto">
              <a:xfrm>
                <a:off x="2248" y="3887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4" name="Line 38"/>
              <p:cNvSpPr>
                <a:spLocks noChangeShapeType="1"/>
              </p:cNvSpPr>
              <p:nvPr/>
            </p:nvSpPr>
            <p:spPr bwMode="auto">
              <a:xfrm>
                <a:off x="2248" y="373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5" name="Line 39"/>
              <p:cNvSpPr>
                <a:spLocks noChangeShapeType="1"/>
              </p:cNvSpPr>
              <p:nvPr/>
            </p:nvSpPr>
            <p:spPr bwMode="auto">
              <a:xfrm>
                <a:off x="2248" y="359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6" name="Line 40"/>
              <p:cNvSpPr>
                <a:spLocks noChangeShapeType="1"/>
              </p:cNvSpPr>
              <p:nvPr/>
            </p:nvSpPr>
            <p:spPr bwMode="auto">
              <a:xfrm>
                <a:off x="2248" y="3447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38277" name="Line 41"/>
              <p:cNvSpPr>
                <a:spLocks noChangeShapeType="1"/>
              </p:cNvSpPr>
              <p:nvPr/>
            </p:nvSpPr>
            <p:spPr bwMode="auto">
              <a:xfrm>
                <a:off x="2248" y="3303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8" name="Line 42"/>
              <p:cNvSpPr>
                <a:spLocks noChangeShapeType="1"/>
              </p:cNvSpPr>
              <p:nvPr/>
            </p:nvSpPr>
            <p:spPr bwMode="auto">
              <a:xfrm>
                <a:off x="2248" y="3159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9" name="Line 43"/>
              <p:cNvSpPr>
                <a:spLocks noChangeShapeType="1"/>
              </p:cNvSpPr>
              <p:nvPr/>
            </p:nvSpPr>
            <p:spPr bwMode="auto">
              <a:xfrm>
                <a:off x="2248" y="301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0" name="Line 44"/>
              <p:cNvSpPr>
                <a:spLocks noChangeShapeType="1"/>
              </p:cNvSpPr>
              <p:nvPr/>
            </p:nvSpPr>
            <p:spPr bwMode="auto">
              <a:xfrm>
                <a:off x="2248" y="287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1" name="Line 45"/>
              <p:cNvSpPr>
                <a:spLocks noChangeShapeType="1"/>
              </p:cNvSpPr>
              <p:nvPr/>
            </p:nvSpPr>
            <p:spPr bwMode="auto">
              <a:xfrm>
                <a:off x="2248" y="2719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2" name="Line 46"/>
              <p:cNvSpPr>
                <a:spLocks noChangeShapeType="1"/>
              </p:cNvSpPr>
              <p:nvPr/>
            </p:nvSpPr>
            <p:spPr bwMode="auto">
              <a:xfrm>
                <a:off x="2248" y="257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3" name="Line 47"/>
              <p:cNvSpPr>
                <a:spLocks noChangeShapeType="1"/>
              </p:cNvSpPr>
              <p:nvPr/>
            </p:nvSpPr>
            <p:spPr bwMode="auto">
              <a:xfrm>
                <a:off x="2248" y="243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4" name="Line 48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2248" y="2287"/>
              <a:ext cx="3065" cy="2176"/>
              <a:chOff x="2248" y="2287"/>
              <a:chExt cx="3065" cy="2176"/>
            </a:xfrm>
          </p:grpSpPr>
          <p:sp>
            <p:nvSpPr>
              <p:cNvPr id="138260" name="Line 50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1" name="Line 51"/>
              <p:cNvSpPr>
                <a:spLocks noChangeShapeType="1"/>
              </p:cNvSpPr>
              <p:nvPr/>
            </p:nvSpPr>
            <p:spPr bwMode="auto">
              <a:xfrm>
                <a:off x="2632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2" name="Line 52"/>
              <p:cNvSpPr>
                <a:spLocks noChangeShapeType="1"/>
              </p:cNvSpPr>
              <p:nvPr/>
            </p:nvSpPr>
            <p:spPr bwMode="auto">
              <a:xfrm>
                <a:off x="3016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3" name="Line 53"/>
              <p:cNvSpPr>
                <a:spLocks noChangeShapeType="1"/>
              </p:cNvSpPr>
              <p:nvPr/>
            </p:nvSpPr>
            <p:spPr bwMode="auto">
              <a:xfrm>
                <a:off x="3400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4" name="Line 54"/>
              <p:cNvSpPr>
                <a:spLocks noChangeShapeType="1"/>
              </p:cNvSpPr>
              <p:nvPr/>
            </p:nvSpPr>
            <p:spPr bwMode="auto">
              <a:xfrm>
                <a:off x="3784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5" name="Line 55"/>
              <p:cNvSpPr>
                <a:spLocks noChangeShapeType="1"/>
              </p:cNvSpPr>
              <p:nvPr/>
            </p:nvSpPr>
            <p:spPr bwMode="auto">
              <a:xfrm>
                <a:off x="4160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6" name="Line 56"/>
              <p:cNvSpPr>
                <a:spLocks noChangeShapeType="1"/>
              </p:cNvSpPr>
              <p:nvPr/>
            </p:nvSpPr>
            <p:spPr bwMode="auto">
              <a:xfrm>
                <a:off x="4544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7" name="Line 57"/>
              <p:cNvSpPr>
                <a:spLocks noChangeShapeType="1"/>
              </p:cNvSpPr>
              <p:nvPr/>
            </p:nvSpPr>
            <p:spPr bwMode="auto">
              <a:xfrm>
                <a:off x="4928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8" name="Line 58"/>
              <p:cNvSpPr>
                <a:spLocks noChangeShapeType="1"/>
              </p:cNvSpPr>
              <p:nvPr/>
            </p:nvSpPr>
            <p:spPr bwMode="auto">
              <a:xfrm>
                <a:off x="5312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2248" y="2287"/>
              <a:ext cx="48" cy="2177"/>
              <a:chOff x="2248" y="2287"/>
              <a:chExt cx="48" cy="2177"/>
            </a:xfrm>
          </p:grpSpPr>
          <p:sp>
            <p:nvSpPr>
              <p:cNvPr id="24460" name="Line 60"/>
              <p:cNvSpPr>
                <a:spLocks noChangeShapeType="1"/>
              </p:cNvSpPr>
              <p:nvPr/>
            </p:nvSpPr>
            <p:spPr bwMode="auto">
              <a:xfrm>
                <a:off x="2248" y="446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1" name="Line 61"/>
              <p:cNvSpPr>
                <a:spLocks noChangeShapeType="1"/>
              </p:cNvSpPr>
              <p:nvPr/>
            </p:nvSpPr>
            <p:spPr bwMode="auto">
              <a:xfrm>
                <a:off x="2248" y="43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2" name="Line 62"/>
              <p:cNvSpPr>
                <a:spLocks noChangeShapeType="1"/>
              </p:cNvSpPr>
              <p:nvPr/>
            </p:nvSpPr>
            <p:spPr bwMode="auto">
              <a:xfrm>
                <a:off x="2248" y="41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3" name="Line 63"/>
              <p:cNvSpPr>
                <a:spLocks noChangeShapeType="1"/>
              </p:cNvSpPr>
              <p:nvPr/>
            </p:nvSpPr>
            <p:spPr bwMode="auto">
              <a:xfrm>
                <a:off x="2248" y="40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4" name="Line 64"/>
              <p:cNvSpPr>
                <a:spLocks noChangeShapeType="1"/>
              </p:cNvSpPr>
              <p:nvPr/>
            </p:nvSpPr>
            <p:spPr bwMode="auto">
              <a:xfrm>
                <a:off x="2248" y="38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5" name="Line 65"/>
              <p:cNvSpPr>
                <a:spLocks noChangeShapeType="1"/>
              </p:cNvSpPr>
              <p:nvPr/>
            </p:nvSpPr>
            <p:spPr bwMode="auto">
              <a:xfrm>
                <a:off x="2248" y="373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6" name="Line 66"/>
              <p:cNvSpPr>
                <a:spLocks noChangeShapeType="1"/>
              </p:cNvSpPr>
              <p:nvPr/>
            </p:nvSpPr>
            <p:spPr bwMode="auto">
              <a:xfrm>
                <a:off x="2248" y="359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7" name="Line 67"/>
              <p:cNvSpPr>
                <a:spLocks noChangeShapeType="1"/>
              </p:cNvSpPr>
              <p:nvPr/>
            </p:nvSpPr>
            <p:spPr bwMode="auto">
              <a:xfrm>
                <a:off x="2248" y="344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8" name="Line 68"/>
              <p:cNvSpPr>
                <a:spLocks noChangeShapeType="1"/>
              </p:cNvSpPr>
              <p:nvPr/>
            </p:nvSpPr>
            <p:spPr bwMode="auto">
              <a:xfrm>
                <a:off x="2248" y="330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9" name="Line 69"/>
              <p:cNvSpPr>
                <a:spLocks noChangeShapeType="1"/>
              </p:cNvSpPr>
              <p:nvPr/>
            </p:nvSpPr>
            <p:spPr bwMode="auto">
              <a:xfrm>
                <a:off x="2248" y="315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0" name="Line 70"/>
              <p:cNvSpPr>
                <a:spLocks noChangeShapeType="1"/>
              </p:cNvSpPr>
              <p:nvPr/>
            </p:nvSpPr>
            <p:spPr bwMode="auto">
              <a:xfrm>
                <a:off x="2248" y="301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1" name="Line 71"/>
              <p:cNvSpPr>
                <a:spLocks noChangeShapeType="1"/>
              </p:cNvSpPr>
              <p:nvPr/>
            </p:nvSpPr>
            <p:spPr bwMode="auto">
              <a:xfrm>
                <a:off x="2248" y="287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2" name="Line 72"/>
              <p:cNvSpPr>
                <a:spLocks noChangeShapeType="1"/>
              </p:cNvSpPr>
              <p:nvPr/>
            </p:nvSpPr>
            <p:spPr bwMode="auto">
              <a:xfrm>
                <a:off x="2248" y="27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3" name="Line 73"/>
              <p:cNvSpPr>
                <a:spLocks noChangeShapeType="1"/>
              </p:cNvSpPr>
              <p:nvPr/>
            </p:nvSpPr>
            <p:spPr bwMode="auto">
              <a:xfrm>
                <a:off x="2248" y="25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4" name="Line 74"/>
              <p:cNvSpPr>
                <a:spLocks noChangeShapeType="1"/>
              </p:cNvSpPr>
              <p:nvPr/>
            </p:nvSpPr>
            <p:spPr bwMode="auto">
              <a:xfrm>
                <a:off x="2248" y="24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5" name="Line 75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6" name="Line 76"/>
              <p:cNvSpPr>
                <a:spLocks noChangeShapeType="1"/>
              </p:cNvSpPr>
              <p:nvPr/>
            </p:nvSpPr>
            <p:spPr bwMode="auto">
              <a:xfrm>
                <a:off x="2248" y="44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7" name="Line 77"/>
              <p:cNvSpPr>
                <a:spLocks noChangeShapeType="1"/>
              </p:cNvSpPr>
              <p:nvPr/>
            </p:nvSpPr>
            <p:spPr bwMode="auto">
              <a:xfrm>
                <a:off x="2248" y="4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8" name="Line 78"/>
              <p:cNvSpPr>
                <a:spLocks noChangeShapeType="1"/>
              </p:cNvSpPr>
              <p:nvPr/>
            </p:nvSpPr>
            <p:spPr bwMode="auto">
              <a:xfrm>
                <a:off x="2248" y="4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9" name="Line 79"/>
              <p:cNvSpPr>
                <a:spLocks noChangeShapeType="1"/>
              </p:cNvSpPr>
              <p:nvPr/>
            </p:nvSpPr>
            <p:spPr bwMode="auto">
              <a:xfrm>
                <a:off x="2248" y="4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0" name="Line 80"/>
              <p:cNvSpPr>
                <a:spLocks noChangeShapeType="1"/>
              </p:cNvSpPr>
              <p:nvPr/>
            </p:nvSpPr>
            <p:spPr bwMode="auto">
              <a:xfrm>
                <a:off x="2248" y="43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1" name="Line 81"/>
              <p:cNvSpPr>
                <a:spLocks noChangeShapeType="1"/>
              </p:cNvSpPr>
              <p:nvPr/>
            </p:nvSpPr>
            <p:spPr bwMode="auto">
              <a:xfrm>
                <a:off x="2248" y="4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2" name="Line 82"/>
              <p:cNvSpPr>
                <a:spLocks noChangeShapeType="1"/>
              </p:cNvSpPr>
              <p:nvPr/>
            </p:nvSpPr>
            <p:spPr bwMode="auto">
              <a:xfrm>
                <a:off x="2248" y="4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3" name="Line 83"/>
              <p:cNvSpPr>
                <a:spLocks noChangeShapeType="1"/>
              </p:cNvSpPr>
              <p:nvPr/>
            </p:nvSpPr>
            <p:spPr bwMode="auto">
              <a:xfrm>
                <a:off x="2248" y="4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4" name="Line 84"/>
              <p:cNvSpPr>
                <a:spLocks noChangeShapeType="1"/>
              </p:cNvSpPr>
              <p:nvPr/>
            </p:nvSpPr>
            <p:spPr bwMode="auto">
              <a:xfrm>
                <a:off x="2248" y="42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5" name="Line 85"/>
              <p:cNvSpPr>
                <a:spLocks noChangeShapeType="1"/>
              </p:cNvSpPr>
              <p:nvPr/>
            </p:nvSpPr>
            <p:spPr bwMode="auto">
              <a:xfrm>
                <a:off x="2248" y="42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6" name="Line 86"/>
              <p:cNvSpPr>
                <a:spLocks noChangeShapeType="1"/>
              </p:cNvSpPr>
              <p:nvPr/>
            </p:nvSpPr>
            <p:spPr bwMode="auto">
              <a:xfrm>
                <a:off x="2248" y="4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7" name="Line 87"/>
              <p:cNvSpPr>
                <a:spLocks noChangeShapeType="1"/>
              </p:cNvSpPr>
              <p:nvPr/>
            </p:nvSpPr>
            <p:spPr bwMode="auto">
              <a:xfrm>
                <a:off x="2248" y="4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8" name="Line 88"/>
              <p:cNvSpPr>
                <a:spLocks noChangeShapeType="1"/>
              </p:cNvSpPr>
              <p:nvPr/>
            </p:nvSpPr>
            <p:spPr bwMode="auto">
              <a:xfrm>
                <a:off x="2248" y="42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9" name="Line 89"/>
              <p:cNvSpPr>
                <a:spLocks noChangeShapeType="1"/>
              </p:cNvSpPr>
              <p:nvPr/>
            </p:nvSpPr>
            <p:spPr bwMode="auto">
              <a:xfrm>
                <a:off x="2248" y="4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0" name="Line 90"/>
              <p:cNvSpPr>
                <a:spLocks noChangeShapeType="1"/>
              </p:cNvSpPr>
              <p:nvPr/>
            </p:nvSpPr>
            <p:spPr bwMode="auto">
              <a:xfrm>
                <a:off x="2248" y="4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1" name="Line 91"/>
              <p:cNvSpPr>
                <a:spLocks noChangeShapeType="1"/>
              </p:cNvSpPr>
              <p:nvPr/>
            </p:nvSpPr>
            <p:spPr bwMode="auto">
              <a:xfrm>
                <a:off x="2248" y="4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2" name="Line 92"/>
              <p:cNvSpPr>
                <a:spLocks noChangeShapeType="1"/>
              </p:cNvSpPr>
              <p:nvPr/>
            </p:nvSpPr>
            <p:spPr bwMode="auto">
              <a:xfrm>
                <a:off x="2248" y="41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3" name="Line 93"/>
              <p:cNvSpPr>
                <a:spLocks noChangeShapeType="1"/>
              </p:cNvSpPr>
              <p:nvPr/>
            </p:nvSpPr>
            <p:spPr bwMode="auto">
              <a:xfrm>
                <a:off x="2248" y="41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4" name="Line 94"/>
              <p:cNvSpPr>
                <a:spLocks noChangeShapeType="1"/>
              </p:cNvSpPr>
              <p:nvPr/>
            </p:nvSpPr>
            <p:spPr bwMode="auto">
              <a:xfrm>
                <a:off x="2248" y="4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5" name="Line 95"/>
              <p:cNvSpPr>
                <a:spLocks noChangeShapeType="1"/>
              </p:cNvSpPr>
              <p:nvPr/>
            </p:nvSpPr>
            <p:spPr bwMode="auto">
              <a:xfrm>
                <a:off x="2248" y="4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6" name="Line 96"/>
              <p:cNvSpPr>
                <a:spLocks noChangeShapeType="1"/>
              </p:cNvSpPr>
              <p:nvPr/>
            </p:nvSpPr>
            <p:spPr bwMode="auto">
              <a:xfrm>
                <a:off x="2248" y="40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7" name="Line 97"/>
              <p:cNvSpPr>
                <a:spLocks noChangeShapeType="1"/>
              </p:cNvSpPr>
              <p:nvPr/>
            </p:nvSpPr>
            <p:spPr bwMode="auto">
              <a:xfrm>
                <a:off x="2248" y="4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8" name="Line 98"/>
              <p:cNvSpPr>
                <a:spLocks noChangeShapeType="1"/>
              </p:cNvSpPr>
              <p:nvPr/>
            </p:nvSpPr>
            <p:spPr bwMode="auto">
              <a:xfrm>
                <a:off x="224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9" name="Line 99"/>
              <p:cNvSpPr>
                <a:spLocks noChangeShapeType="1"/>
              </p:cNvSpPr>
              <p:nvPr/>
            </p:nvSpPr>
            <p:spPr bwMode="auto">
              <a:xfrm>
                <a:off x="224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0" name="Line 100"/>
              <p:cNvSpPr>
                <a:spLocks noChangeShapeType="1"/>
              </p:cNvSpPr>
              <p:nvPr/>
            </p:nvSpPr>
            <p:spPr bwMode="auto">
              <a:xfrm>
                <a:off x="2248" y="39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1" name="Line 101"/>
              <p:cNvSpPr>
                <a:spLocks noChangeShapeType="1"/>
              </p:cNvSpPr>
              <p:nvPr/>
            </p:nvSpPr>
            <p:spPr bwMode="auto">
              <a:xfrm>
                <a:off x="2248" y="39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2" name="Line 102"/>
              <p:cNvSpPr>
                <a:spLocks noChangeShapeType="1"/>
              </p:cNvSpPr>
              <p:nvPr/>
            </p:nvSpPr>
            <p:spPr bwMode="auto">
              <a:xfrm>
                <a:off x="2248" y="3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3" name="Line 103"/>
              <p:cNvSpPr>
                <a:spLocks noChangeShapeType="1"/>
              </p:cNvSpPr>
              <p:nvPr/>
            </p:nvSpPr>
            <p:spPr bwMode="auto">
              <a:xfrm>
                <a:off x="2248" y="3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4" name="Line 104"/>
              <p:cNvSpPr>
                <a:spLocks noChangeShapeType="1"/>
              </p:cNvSpPr>
              <p:nvPr/>
            </p:nvSpPr>
            <p:spPr bwMode="auto">
              <a:xfrm>
                <a:off x="2248" y="39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5" name="Line 105"/>
              <p:cNvSpPr>
                <a:spLocks noChangeShapeType="1"/>
              </p:cNvSpPr>
              <p:nvPr/>
            </p:nvSpPr>
            <p:spPr bwMode="auto">
              <a:xfrm>
                <a:off x="2248" y="3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6" name="Line 106"/>
              <p:cNvSpPr>
                <a:spLocks noChangeShapeType="1"/>
              </p:cNvSpPr>
              <p:nvPr/>
            </p:nvSpPr>
            <p:spPr bwMode="auto">
              <a:xfrm>
                <a:off x="2248" y="38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7" name="Line 107"/>
              <p:cNvSpPr>
                <a:spLocks noChangeShapeType="1"/>
              </p:cNvSpPr>
              <p:nvPr/>
            </p:nvSpPr>
            <p:spPr bwMode="auto">
              <a:xfrm>
                <a:off x="2248" y="3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8" name="Line 108"/>
              <p:cNvSpPr>
                <a:spLocks noChangeShapeType="1"/>
              </p:cNvSpPr>
              <p:nvPr/>
            </p:nvSpPr>
            <p:spPr bwMode="auto">
              <a:xfrm>
                <a:off x="2248" y="38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9" name="Line 109"/>
              <p:cNvSpPr>
                <a:spLocks noChangeShapeType="1"/>
              </p:cNvSpPr>
              <p:nvPr/>
            </p:nvSpPr>
            <p:spPr bwMode="auto">
              <a:xfrm>
                <a:off x="2248" y="38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0" name="Line 110"/>
              <p:cNvSpPr>
                <a:spLocks noChangeShapeType="1"/>
              </p:cNvSpPr>
              <p:nvPr/>
            </p:nvSpPr>
            <p:spPr bwMode="auto">
              <a:xfrm>
                <a:off x="2248" y="3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1" name="Line 111"/>
              <p:cNvSpPr>
                <a:spLocks noChangeShapeType="1"/>
              </p:cNvSpPr>
              <p:nvPr/>
            </p:nvSpPr>
            <p:spPr bwMode="auto">
              <a:xfrm>
                <a:off x="2248" y="3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2" name="Line 112"/>
              <p:cNvSpPr>
                <a:spLocks noChangeShapeType="1"/>
              </p:cNvSpPr>
              <p:nvPr/>
            </p:nvSpPr>
            <p:spPr bwMode="auto">
              <a:xfrm>
                <a:off x="2248" y="3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3" name="Line 113"/>
              <p:cNvSpPr>
                <a:spLocks noChangeShapeType="1"/>
              </p:cNvSpPr>
              <p:nvPr/>
            </p:nvSpPr>
            <p:spPr bwMode="auto">
              <a:xfrm>
                <a:off x="2248" y="37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4" name="Line 114"/>
              <p:cNvSpPr>
                <a:spLocks noChangeShapeType="1"/>
              </p:cNvSpPr>
              <p:nvPr/>
            </p:nvSpPr>
            <p:spPr bwMode="auto">
              <a:xfrm>
                <a:off x="2248" y="3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5" name="Line 115"/>
              <p:cNvSpPr>
                <a:spLocks noChangeShapeType="1"/>
              </p:cNvSpPr>
              <p:nvPr/>
            </p:nvSpPr>
            <p:spPr bwMode="auto">
              <a:xfrm>
                <a:off x="2248" y="3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6" name="Line 116"/>
              <p:cNvSpPr>
                <a:spLocks noChangeShapeType="1"/>
              </p:cNvSpPr>
              <p:nvPr/>
            </p:nvSpPr>
            <p:spPr bwMode="auto">
              <a:xfrm>
                <a:off x="2248" y="36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7" name="Line 117"/>
              <p:cNvSpPr>
                <a:spLocks noChangeShapeType="1"/>
              </p:cNvSpPr>
              <p:nvPr/>
            </p:nvSpPr>
            <p:spPr bwMode="auto">
              <a:xfrm>
                <a:off x="2248" y="36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8" name="Line 118"/>
              <p:cNvSpPr>
                <a:spLocks noChangeShapeType="1"/>
              </p:cNvSpPr>
              <p:nvPr/>
            </p:nvSpPr>
            <p:spPr bwMode="auto">
              <a:xfrm>
                <a:off x="2248" y="36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9" name="Line 119"/>
              <p:cNvSpPr>
                <a:spLocks noChangeShapeType="1"/>
              </p:cNvSpPr>
              <p:nvPr/>
            </p:nvSpPr>
            <p:spPr bwMode="auto">
              <a:xfrm>
                <a:off x="2248" y="3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0" name="Line 120"/>
              <p:cNvSpPr>
                <a:spLocks noChangeShapeType="1"/>
              </p:cNvSpPr>
              <p:nvPr/>
            </p:nvSpPr>
            <p:spPr bwMode="auto">
              <a:xfrm>
                <a:off x="2248" y="3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1" name="Line 121"/>
              <p:cNvSpPr>
                <a:spLocks noChangeShapeType="1"/>
              </p:cNvSpPr>
              <p:nvPr/>
            </p:nvSpPr>
            <p:spPr bwMode="auto">
              <a:xfrm>
                <a:off x="2248" y="36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2" name="Line 122"/>
              <p:cNvSpPr>
                <a:spLocks noChangeShapeType="1"/>
              </p:cNvSpPr>
              <p:nvPr/>
            </p:nvSpPr>
            <p:spPr bwMode="auto">
              <a:xfrm>
                <a:off x="2248" y="3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3" name="Line 123"/>
              <p:cNvSpPr>
                <a:spLocks noChangeShapeType="1"/>
              </p:cNvSpPr>
              <p:nvPr/>
            </p:nvSpPr>
            <p:spPr bwMode="auto">
              <a:xfrm>
                <a:off x="2248" y="3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4" name="Line 124"/>
              <p:cNvSpPr>
                <a:spLocks noChangeShapeType="1"/>
              </p:cNvSpPr>
              <p:nvPr/>
            </p:nvSpPr>
            <p:spPr bwMode="auto">
              <a:xfrm>
                <a:off x="2248" y="35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5" name="Line 125"/>
              <p:cNvSpPr>
                <a:spLocks noChangeShapeType="1"/>
              </p:cNvSpPr>
              <p:nvPr/>
            </p:nvSpPr>
            <p:spPr bwMode="auto">
              <a:xfrm>
                <a:off x="2248" y="35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6" name="Line 126"/>
              <p:cNvSpPr>
                <a:spLocks noChangeShapeType="1"/>
              </p:cNvSpPr>
              <p:nvPr/>
            </p:nvSpPr>
            <p:spPr bwMode="auto">
              <a:xfrm>
                <a:off x="2248" y="35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7" name="Line 127"/>
              <p:cNvSpPr>
                <a:spLocks noChangeShapeType="1"/>
              </p:cNvSpPr>
              <p:nvPr/>
            </p:nvSpPr>
            <p:spPr bwMode="auto">
              <a:xfrm>
                <a:off x="2248" y="34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8" name="Line 128"/>
              <p:cNvSpPr>
                <a:spLocks noChangeShapeType="1"/>
              </p:cNvSpPr>
              <p:nvPr/>
            </p:nvSpPr>
            <p:spPr bwMode="auto">
              <a:xfrm>
                <a:off x="2248" y="3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9" name="Line 129"/>
              <p:cNvSpPr>
                <a:spLocks noChangeShapeType="1"/>
              </p:cNvSpPr>
              <p:nvPr/>
            </p:nvSpPr>
            <p:spPr bwMode="auto">
              <a:xfrm>
                <a:off x="2248" y="34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0" name="Line 130"/>
              <p:cNvSpPr>
                <a:spLocks noChangeShapeType="1"/>
              </p:cNvSpPr>
              <p:nvPr/>
            </p:nvSpPr>
            <p:spPr bwMode="auto">
              <a:xfrm>
                <a:off x="2248" y="3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1" name="Line 131"/>
              <p:cNvSpPr>
                <a:spLocks noChangeShapeType="1"/>
              </p:cNvSpPr>
              <p:nvPr/>
            </p:nvSpPr>
            <p:spPr bwMode="auto">
              <a:xfrm>
                <a:off x="2248" y="3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2" name="Line 132"/>
              <p:cNvSpPr>
                <a:spLocks noChangeShapeType="1"/>
              </p:cNvSpPr>
              <p:nvPr/>
            </p:nvSpPr>
            <p:spPr bwMode="auto">
              <a:xfrm>
                <a:off x="2248" y="34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3" name="Line 133"/>
              <p:cNvSpPr>
                <a:spLocks noChangeShapeType="1"/>
              </p:cNvSpPr>
              <p:nvPr/>
            </p:nvSpPr>
            <p:spPr bwMode="auto">
              <a:xfrm>
                <a:off x="2248" y="3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4" name="Line 134"/>
              <p:cNvSpPr>
                <a:spLocks noChangeShapeType="1"/>
              </p:cNvSpPr>
              <p:nvPr/>
            </p:nvSpPr>
            <p:spPr bwMode="auto">
              <a:xfrm>
                <a:off x="2248" y="3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5" name="Line 135"/>
              <p:cNvSpPr>
                <a:spLocks noChangeShapeType="1"/>
              </p:cNvSpPr>
              <p:nvPr/>
            </p:nvSpPr>
            <p:spPr bwMode="auto">
              <a:xfrm>
                <a:off x="2248" y="3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6" name="Line 136"/>
              <p:cNvSpPr>
                <a:spLocks noChangeShapeType="1"/>
              </p:cNvSpPr>
              <p:nvPr/>
            </p:nvSpPr>
            <p:spPr bwMode="auto">
              <a:xfrm>
                <a:off x="2248" y="3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7" name="Line 137"/>
              <p:cNvSpPr>
                <a:spLocks noChangeShapeType="1"/>
              </p:cNvSpPr>
              <p:nvPr/>
            </p:nvSpPr>
            <p:spPr bwMode="auto">
              <a:xfrm>
                <a:off x="2248" y="3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8" name="Line 138"/>
              <p:cNvSpPr>
                <a:spLocks noChangeShapeType="1"/>
              </p:cNvSpPr>
              <p:nvPr/>
            </p:nvSpPr>
            <p:spPr bwMode="auto">
              <a:xfrm>
                <a:off x="2248" y="3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9" name="Line 139"/>
              <p:cNvSpPr>
                <a:spLocks noChangeShapeType="1"/>
              </p:cNvSpPr>
              <p:nvPr/>
            </p:nvSpPr>
            <p:spPr bwMode="auto">
              <a:xfrm>
                <a:off x="2248" y="3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0" name="Line 140"/>
              <p:cNvSpPr>
                <a:spLocks noChangeShapeType="1"/>
              </p:cNvSpPr>
              <p:nvPr/>
            </p:nvSpPr>
            <p:spPr bwMode="auto">
              <a:xfrm>
                <a:off x="2248" y="32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1" name="Line 141"/>
              <p:cNvSpPr>
                <a:spLocks noChangeShapeType="1"/>
              </p:cNvSpPr>
              <p:nvPr/>
            </p:nvSpPr>
            <p:spPr bwMode="auto">
              <a:xfrm>
                <a:off x="2248" y="3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2" name="Line 142"/>
              <p:cNvSpPr>
                <a:spLocks noChangeShapeType="1"/>
              </p:cNvSpPr>
              <p:nvPr/>
            </p:nvSpPr>
            <p:spPr bwMode="auto">
              <a:xfrm>
                <a:off x="2248" y="3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3" name="Line 143"/>
              <p:cNvSpPr>
                <a:spLocks noChangeShapeType="1"/>
              </p:cNvSpPr>
              <p:nvPr/>
            </p:nvSpPr>
            <p:spPr bwMode="auto">
              <a:xfrm>
                <a:off x="2248" y="3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4" name="Line 144"/>
              <p:cNvSpPr>
                <a:spLocks noChangeShapeType="1"/>
              </p:cNvSpPr>
              <p:nvPr/>
            </p:nvSpPr>
            <p:spPr bwMode="auto">
              <a:xfrm>
                <a:off x="2248" y="3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5" name="Line 145"/>
              <p:cNvSpPr>
                <a:spLocks noChangeShapeType="1"/>
              </p:cNvSpPr>
              <p:nvPr/>
            </p:nvSpPr>
            <p:spPr bwMode="auto">
              <a:xfrm>
                <a:off x="2248" y="3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6" name="Line 146"/>
              <p:cNvSpPr>
                <a:spLocks noChangeShapeType="1"/>
              </p:cNvSpPr>
              <p:nvPr/>
            </p:nvSpPr>
            <p:spPr bwMode="auto">
              <a:xfrm>
                <a:off x="2248" y="31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7" name="Line 147"/>
              <p:cNvSpPr>
                <a:spLocks noChangeShapeType="1"/>
              </p:cNvSpPr>
              <p:nvPr/>
            </p:nvSpPr>
            <p:spPr bwMode="auto">
              <a:xfrm>
                <a:off x="2248" y="31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8" name="Line 148"/>
              <p:cNvSpPr>
                <a:spLocks noChangeShapeType="1"/>
              </p:cNvSpPr>
              <p:nvPr/>
            </p:nvSpPr>
            <p:spPr bwMode="auto">
              <a:xfrm>
                <a:off x="2248" y="31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9" name="Line 149"/>
              <p:cNvSpPr>
                <a:spLocks noChangeShapeType="1"/>
              </p:cNvSpPr>
              <p:nvPr/>
            </p:nvSpPr>
            <p:spPr bwMode="auto">
              <a:xfrm>
                <a:off x="2248" y="3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0" name="Line 150"/>
              <p:cNvSpPr>
                <a:spLocks noChangeShapeType="1"/>
              </p:cNvSpPr>
              <p:nvPr/>
            </p:nvSpPr>
            <p:spPr bwMode="auto">
              <a:xfrm>
                <a:off x="2248" y="3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1" name="Line 151"/>
              <p:cNvSpPr>
                <a:spLocks noChangeShapeType="1"/>
              </p:cNvSpPr>
              <p:nvPr/>
            </p:nvSpPr>
            <p:spPr bwMode="auto">
              <a:xfrm>
                <a:off x="2248" y="30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2" name="Line 152"/>
              <p:cNvSpPr>
                <a:spLocks noChangeShapeType="1"/>
              </p:cNvSpPr>
              <p:nvPr/>
            </p:nvSpPr>
            <p:spPr bwMode="auto">
              <a:xfrm>
                <a:off x="2248" y="3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3" name="Line 153"/>
              <p:cNvSpPr>
                <a:spLocks noChangeShapeType="1"/>
              </p:cNvSpPr>
              <p:nvPr/>
            </p:nvSpPr>
            <p:spPr bwMode="auto">
              <a:xfrm>
                <a:off x="2248" y="3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4" name="Line 154"/>
              <p:cNvSpPr>
                <a:spLocks noChangeShapeType="1"/>
              </p:cNvSpPr>
              <p:nvPr/>
            </p:nvSpPr>
            <p:spPr bwMode="auto">
              <a:xfrm>
                <a:off x="224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5" name="Line 155"/>
              <p:cNvSpPr>
                <a:spLocks noChangeShapeType="1"/>
              </p:cNvSpPr>
              <p:nvPr/>
            </p:nvSpPr>
            <p:spPr bwMode="auto">
              <a:xfrm>
                <a:off x="224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6" name="Line 156"/>
              <p:cNvSpPr>
                <a:spLocks noChangeShapeType="1"/>
              </p:cNvSpPr>
              <p:nvPr/>
            </p:nvSpPr>
            <p:spPr bwMode="auto">
              <a:xfrm>
                <a:off x="2248" y="29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7" name="Line 157"/>
              <p:cNvSpPr>
                <a:spLocks noChangeShapeType="1"/>
              </p:cNvSpPr>
              <p:nvPr/>
            </p:nvSpPr>
            <p:spPr bwMode="auto">
              <a:xfrm>
                <a:off x="2248" y="2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8" name="Line 158"/>
              <p:cNvSpPr>
                <a:spLocks noChangeShapeType="1"/>
              </p:cNvSpPr>
              <p:nvPr/>
            </p:nvSpPr>
            <p:spPr bwMode="auto">
              <a:xfrm>
                <a:off x="2248" y="2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9" name="Line 159"/>
              <p:cNvSpPr>
                <a:spLocks noChangeShapeType="1"/>
              </p:cNvSpPr>
              <p:nvPr/>
            </p:nvSpPr>
            <p:spPr bwMode="auto">
              <a:xfrm>
                <a:off x="2248" y="29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0" name="Line 160"/>
              <p:cNvSpPr>
                <a:spLocks noChangeShapeType="1"/>
              </p:cNvSpPr>
              <p:nvPr/>
            </p:nvSpPr>
            <p:spPr bwMode="auto">
              <a:xfrm>
                <a:off x="2248" y="2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1" name="Line 161"/>
              <p:cNvSpPr>
                <a:spLocks noChangeShapeType="1"/>
              </p:cNvSpPr>
              <p:nvPr/>
            </p:nvSpPr>
            <p:spPr bwMode="auto">
              <a:xfrm>
                <a:off x="2248" y="2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2" name="Line 162"/>
              <p:cNvSpPr>
                <a:spLocks noChangeShapeType="1"/>
              </p:cNvSpPr>
              <p:nvPr/>
            </p:nvSpPr>
            <p:spPr bwMode="auto">
              <a:xfrm>
                <a:off x="2248" y="28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3" name="Line 163"/>
              <p:cNvSpPr>
                <a:spLocks noChangeShapeType="1"/>
              </p:cNvSpPr>
              <p:nvPr/>
            </p:nvSpPr>
            <p:spPr bwMode="auto">
              <a:xfrm>
                <a:off x="2248" y="28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4" name="Line 164"/>
              <p:cNvSpPr>
                <a:spLocks noChangeShapeType="1"/>
              </p:cNvSpPr>
              <p:nvPr/>
            </p:nvSpPr>
            <p:spPr bwMode="auto">
              <a:xfrm>
                <a:off x="2248" y="28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5" name="Line 165"/>
              <p:cNvSpPr>
                <a:spLocks noChangeShapeType="1"/>
              </p:cNvSpPr>
              <p:nvPr/>
            </p:nvSpPr>
            <p:spPr bwMode="auto">
              <a:xfrm>
                <a:off x="2248" y="2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6" name="Line 166"/>
              <p:cNvSpPr>
                <a:spLocks noChangeShapeType="1"/>
              </p:cNvSpPr>
              <p:nvPr/>
            </p:nvSpPr>
            <p:spPr bwMode="auto">
              <a:xfrm>
                <a:off x="2248" y="2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7" name="Line 167"/>
              <p:cNvSpPr>
                <a:spLocks noChangeShapeType="1"/>
              </p:cNvSpPr>
              <p:nvPr/>
            </p:nvSpPr>
            <p:spPr bwMode="auto">
              <a:xfrm>
                <a:off x="2248" y="2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8" name="Line 168"/>
              <p:cNvSpPr>
                <a:spLocks noChangeShapeType="1"/>
              </p:cNvSpPr>
              <p:nvPr/>
            </p:nvSpPr>
            <p:spPr bwMode="auto">
              <a:xfrm>
                <a:off x="2248" y="2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9" name="Line 169"/>
              <p:cNvSpPr>
                <a:spLocks noChangeShapeType="1"/>
              </p:cNvSpPr>
              <p:nvPr/>
            </p:nvSpPr>
            <p:spPr bwMode="auto">
              <a:xfrm>
                <a:off x="2248" y="2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0" name="Line 170"/>
              <p:cNvSpPr>
                <a:spLocks noChangeShapeType="1"/>
              </p:cNvSpPr>
              <p:nvPr/>
            </p:nvSpPr>
            <p:spPr bwMode="auto">
              <a:xfrm>
                <a:off x="2248" y="27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1" name="Line 171"/>
              <p:cNvSpPr>
                <a:spLocks noChangeShapeType="1"/>
              </p:cNvSpPr>
              <p:nvPr/>
            </p:nvSpPr>
            <p:spPr bwMode="auto">
              <a:xfrm>
                <a:off x="2248" y="27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2" name="Line 172"/>
              <p:cNvSpPr>
                <a:spLocks noChangeShapeType="1"/>
              </p:cNvSpPr>
              <p:nvPr/>
            </p:nvSpPr>
            <p:spPr bwMode="auto">
              <a:xfrm>
                <a:off x="2248" y="26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3" name="Line 173"/>
              <p:cNvSpPr>
                <a:spLocks noChangeShapeType="1"/>
              </p:cNvSpPr>
              <p:nvPr/>
            </p:nvSpPr>
            <p:spPr bwMode="auto">
              <a:xfrm>
                <a:off x="2248" y="26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4" name="Line 174"/>
              <p:cNvSpPr>
                <a:spLocks noChangeShapeType="1"/>
              </p:cNvSpPr>
              <p:nvPr/>
            </p:nvSpPr>
            <p:spPr bwMode="auto">
              <a:xfrm>
                <a:off x="2248" y="2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5" name="Line 175"/>
              <p:cNvSpPr>
                <a:spLocks noChangeShapeType="1"/>
              </p:cNvSpPr>
              <p:nvPr/>
            </p:nvSpPr>
            <p:spPr bwMode="auto">
              <a:xfrm>
                <a:off x="2248" y="2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0" name="Line 176"/>
              <p:cNvSpPr>
                <a:spLocks noChangeShapeType="1"/>
              </p:cNvSpPr>
              <p:nvPr/>
            </p:nvSpPr>
            <p:spPr bwMode="auto">
              <a:xfrm>
                <a:off x="2248" y="2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1" name="Line 177"/>
              <p:cNvSpPr>
                <a:spLocks noChangeShapeType="1"/>
              </p:cNvSpPr>
              <p:nvPr/>
            </p:nvSpPr>
            <p:spPr bwMode="auto">
              <a:xfrm>
                <a:off x="2248" y="2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2" name="Line 178"/>
              <p:cNvSpPr>
                <a:spLocks noChangeShapeType="1"/>
              </p:cNvSpPr>
              <p:nvPr/>
            </p:nvSpPr>
            <p:spPr bwMode="auto">
              <a:xfrm>
                <a:off x="2248" y="25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3" name="Line 179"/>
              <p:cNvSpPr>
                <a:spLocks noChangeShapeType="1"/>
              </p:cNvSpPr>
              <p:nvPr/>
            </p:nvSpPr>
            <p:spPr bwMode="auto">
              <a:xfrm>
                <a:off x="2248" y="25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4" name="Line 180"/>
              <p:cNvSpPr>
                <a:spLocks noChangeShapeType="1"/>
              </p:cNvSpPr>
              <p:nvPr/>
            </p:nvSpPr>
            <p:spPr bwMode="auto">
              <a:xfrm>
                <a:off x="2248" y="25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5" name="Line 181"/>
              <p:cNvSpPr>
                <a:spLocks noChangeShapeType="1"/>
              </p:cNvSpPr>
              <p:nvPr/>
            </p:nvSpPr>
            <p:spPr bwMode="auto">
              <a:xfrm>
                <a:off x="2248" y="25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6" name="Line 182"/>
              <p:cNvSpPr>
                <a:spLocks noChangeShapeType="1"/>
              </p:cNvSpPr>
              <p:nvPr/>
            </p:nvSpPr>
            <p:spPr bwMode="auto">
              <a:xfrm>
                <a:off x="2248" y="24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7" name="Line 183"/>
              <p:cNvSpPr>
                <a:spLocks noChangeShapeType="1"/>
              </p:cNvSpPr>
              <p:nvPr/>
            </p:nvSpPr>
            <p:spPr bwMode="auto">
              <a:xfrm>
                <a:off x="2248" y="2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8" name="Line 184"/>
              <p:cNvSpPr>
                <a:spLocks noChangeShapeType="1"/>
              </p:cNvSpPr>
              <p:nvPr/>
            </p:nvSpPr>
            <p:spPr bwMode="auto">
              <a:xfrm>
                <a:off x="2248" y="2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9" name="Line 185"/>
              <p:cNvSpPr>
                <a:spLocks noChangeShapeType="1"/>
              </p:cNvSpPr>
              <p:nvPr/>
            </p:nvSpPr>
            <p:spPr bwMode="auto">
              <a:xfrm>
                <a:off x="2248" y="2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0" name="Line 186"/>
              <p:cNvSpPr>
                <a:spLocks noChangeShapeType="1"/>
              </p:cNvSpPr>
              <p:nvPr/>
            </p:nvSpPr>
            <p:spPr bwMode="auto">
              <a:xfrm>
                <a:off x="2248" y="24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1" name="Line 187"/>
              <p:cNvSpPr>
                <a:spLocks noChangeShapeType="1"/>
              </p:cNvSpPr>
              <p:nvPr/>
            </p:nvSpPr>
            <p:spPr bwMode="auto">
              <a:xfrm>
                <a:off x="2248" y="24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2" name="Line 188"/>
              <p:cNvSpPr>
                <a:spLocks noChangeShapeType="1"/>
              </p:cNvSpPr>
              <p:nvPr/>
            </p:nvSpPr>
            <p:spPr bwMode="auto">
              <a:xfrm>
                <a:off x="2248" y="2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3" name="Line 189"/>
              <p:cNvSpPr>
                <a:spLocks noChangeShapeType="1"/>
              </p:cNvSpPr>
              <p:nvPr/>
            </p:nvSpPr>
            <p:spPr bwMode="auto">
              <a:xfrm>
                <a:off x="2248" y="23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4" name="Line 190"/>
              <p:cNvSpPr>
                <a:spLocks noChangeShapeType="1"/>
              </p:cNvSpPr>
              <p:nvPr/>
            </p:nvSpPr>
            <p:spPr bwMode="auto">
              <a:xfrm>
                <a:off x="2248" y="2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5" name="Line 191"/>
              <p:cNvSpPr>
                <a:spLocks noChangeShapeType="1"/>
              </p:cNvSpPr>
              <p:nvPr/>
            </p:nvSpPr>
            <p:spPr bwMode="auto">
              <a:xfrm>
                <a:off x="2248" y="2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6" name="Line 192"/>
              <p:cNvSpPr>
                <a:spLocks noChangeShapeType="1"/>
              </p:cNvSpPr>
              <p:nvPr/>
            </p:nvSpPr>
            <p:spPr bwMode="auto">
              <a:xfrm>
                <a:off x="2248" y="2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7" name="Line 193"/>
              <p:cNvSpPr>
                <a:spLocks noChangeShapeType="1"/>
              </p:cNvSpPr>
              <p:nvPr/>
            </p:nvSpPr>
            <p:spPr bwMode="auto">
              <a:xfrm>
                <a:off x="2248" y="2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8" name="Line 194"/>
              <p:cNvSpPr>
                <a:spLocks noChangeShapeType="1"/>
              </p:cNvSpPr>
              <p:nvPr/>
            </p:nvSpPr>
            <p:spPr bwMode="auto">
              <a:xfrm>
                <a:off x="2248" y="23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9" name="Line 195"/>
              <p:cNvSpPr>
                <a:spLocks noChangeShapeType="1"/>
              </p:cNvSpPr>
              <p:nvPr/>
            </p:nvSpPr>
            <p:spPr bwMode="auto">
              <a:xfrm>
                <a:off x="2248" y="22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96"/>
            <p:cNvGrpSpPr>
              <a:grpSpLocks/>
            </p:cNvGrpSpPr>
            <p:nvPr/>
          </p:nvGrpSpPr>
          <p:grpSpPr bwMode="auto">
            <a:xfrm>
              <a:off x="5264" y="2287"/>
              <a:ext cx="48" cy="2177"/>
              <a:chOff x="5264" y="2287"/>
              <a:chExt cx="48" cy="2177"/>
            </a:xfrm>
          </p:grpSpPr>
          <p:sp>
            <p:nvSpPr>
              <p:cNvPr id="24324" name="Line 197"/>
              <p:cNvSpPr>
                <a:spLocks noChangeShapeType="1"/>
              </p:cNvSpPr>
              <p:nvPr/>
            </p:nvSpPr>
            <p:spPr bwMode="auto">
              <a:xfrm flipH="1">
                <a:off x="5264" y="446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5" name="Line 198"/>
              <p:cNvSpPr>
                <a:spLocks noChangeShapeType="1"/>
              </p:cNvSpPr>
              <p:nvPr/>
            </p:nvSpPr>
            <p:spPr bwMode="auto">
              <a:xfrm flipH="1">
                <a:off x="5264" y="43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6" name="Line 199"/>
              <p:cNvSpPr>
                <a:spLocks noChangeShapeType="1"/>
              </p:cNvSpPr>
              <p:nvPr/>
            </p:nvSpPr>
            <p:spPr bwMode="auto">
              <a:xfrm flipH="1">
                <a:off x="5264" y="41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7" name="Line 200"/>
              <p:cNvSpPr>
                <a:spLocks noChangeShapeType="1"/>
              </p:cNvSpPr>
              <p:nvPr/>
            </p:nvSpPr>
            <p:spPr bwMode="auto">
              <a:xfrm flipH="1">
                <a:off x="5264" y="40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8" name="Line 201"/>
              <p:cNvSpPr>
                <a:spLocks noChangeShapeType="1"/>
              </p:cNvSpPr>
              <p:nvPr/>
            </p:nvSpPr>
            <p:spPr bwMode="auto">
              <a:xfrm flipH="1">
                <a:off x="5264" y="38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9" name="Line 202"/>
              <p:cNvSpPr>
                <a:spLocks noChangeShapeType="1"/>
              </p:cNvSpPr>
              <p:nvPr/>
            </p:nvSpPr>
            <p:spPr bwMode="auto">
              <a:xfrm flipH="1">
                <a:off x="5264" y="373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0" name="Line 203"/>
              <p:cNvSpPr>
                <a:spLocks noChangeShapeType="1"/>
              </p:cNvSpPr>
              <p:nvPr/>
            </p:nvSpPr>
            <p:spPr bwMode="auto">
              <a:xfrm flipH="1">
                <a:off x="5264" y="359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1" name="Line 204"/>
              <p:cNvSpPr>
                <a:spLocks noChangeShapeType="1"/>
              </p:cNvSpPr>
              <p:nvPr/>
            </p:nvSpPr>
            <p:spPr bwMode="auto">
              <a:xfrm flipH="1">
                <a:off x="5264" y="344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2" name="Line 205"/>
              <p:cNvSpPr>
                <a:spLocks noChangeShapeType="1"/>
              </p:cNvSpPr>
              <p:nvPr/>
            </p:nvSpPr>
            <p:spPr bwMode="auto">
              <a:xfrm flipH="1">
                <a:off x="5264" y="330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3" name="Line 206"/>
              <p:cNvSpPr>
                <a:spLocks noChangeShapeType="1"/>
              </p:cNvSpPr>
              <p:nvPr/>
            </p:nvSpPr>
            <p:spPr bwMode="auto">
              <a:xfrm flipH="1">
                <a:off x="5264" y="315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4" name="Line 207"/>
              <p:cNvSpPr>
                <a:spLocks noChangeShapeType="1"/>
              </p:cNvSpPr>
              <p:nvPr/>
            </p:nvSpPr>
            <p:spPr bwMode="auto">
              <a:xfrm flipH="1">
                <a:off x="5264" y="301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5" name="Line 208"/>
              <p:cNvSpPr>
                <a:spLocks noChangeShapeType="1"/>
              </p:cNvSpPr>
              <p:nvPr/>
            </p:nvSpPr>
            <p:spPr bwMode="auto">
              <a:xfrm flipH="1">
                <a:off x="5264" y="287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6" name="Line 209"/>
              <p:cNvSpPr>
                <a:spLocks noChangeShapeType="1"/>
              </p:cNvSpPr>
              <p:nvPr/>
            </p:nvSpPr>
            <p:spPr bwMode="auto">
              <a:xfrm flipH="1">
                <a:off x="5264" y="27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7" name="Line 210"/>
              <p:cNvSpPr>
                <a:spLocks noChangeShapeType="1"/>
              </p:cNvSpPr>
              <p:nvPr/>
            </p:nvSpPr>
            <p:spPr bwMode="auto">
              <a:xfrm flipH="1">
                <a:off x="5264" y="25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8" name="Line 211"/>
              <p:cNvSpPr>
                <a:spLocks noChangeShapeType="1"/>
              </p:cNvSpPr>
              <p:nvPr/>
            </p:nvSpPr>
            <p:spPr bwMode="auto">
              <a:xfrm flipH="1">
                <a:off x="5264" y="24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9" name="Line 212"/>
              <p:cNvSpPr>
                <a:spLocks noChangeShapeType="1"/>
              </p:cNvSpPr>
              <p:nvPr/>
            </p:nvSpPr>
            <p:spPr bwMode="auto">
              <a:xfrm flipH="1">
                <a:off x="5264" y="22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0" name="Line 213"/>
              <p:cNvSpPr>
                <a:spLocks noChangeShapeType="1"/>
              </p:cNvSpPr>
              <p:nvPr/>
            </p:nvSpPr>
            <p:spPr bwMode="auto">
              <a:xfrm flipH="1">
                <a:off x="5288" y="44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1" name="Line 214"/>
              <p:cNvSpPr>
                <a:spLocks noChangeShapeType="1"/>
              </p:cNvSpPr>
              <p:nvPr/>
            </p:nvSpPr>
            <p:spPr bwMode="auto">
              <a:xfrm flipH="1">
                <a:off x="5288" y="4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2" name="Line 215"/>
              <p:cNvSpPr>
                <a:spLocks noChangeShapeType="1"/>
              </p:cNvSpPr>
              <p:nvPr/>
            </p:nvSpPr>
            <p:spPr bwMode="auto">
              <a:xfrm flipH="1">
                <a:off x="5288" y="4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3" name="Line 216"/>
              <p:cNvSpPr>
                <a:spLocks noChangeShapeType="1"/>
              </p:cNvSpPr>
              <p:nvPr/>
            </p:nvSpPr>
            <p:spPr bwMode="auto">
              <a:xfrm flipH="1">
                <a:off x="5288" y="4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4" name="Line 217"/>
              <p:cNvSpPr>
                <a:spLocks noChangeShapeType="1"/>
              </p:cNvSpPr>
              <p:nvPr/>
            </p:nvSpPr>
            <p:spPr bwMode="auto">
              <a:xfrm flipH="1">
                <a:off x="5288" y="43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5" name="Line 218"/>
              <p:cNvSpPr>
                <a:spLocks noChangeShapeType="1"/>
              </p:cNvSpPr>
              <p:nvPr/>
            </p:nvSpPr>
            <p:spPr bwMode="auto">
              <a:xfrm flipH="1">
                <a:off x="5288" y="4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6" name="Line 219"/>
              <p:cNvSpPr>
                <a:spLocks noChangeShapeType="1"/>
              </p:cNvSpPr>
              <p:nvPr/>
            </p:nvSpPr>
            <p:spPr bwMode="auto">
              <a:xfrm flipH="1">
                <a:off x="5288" y="4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7" name="Line 220"/>
              <p:cNvSpPr>
                <a:spLocks noChangeShapeType="1"/>
              </p:cNvSpPr>
              <p:nvPr/>
            </p:nvSpPr>
            <p:spPr bwMode="auto">
              <a:xfrm flipH="1">
                <a:off x="5288" y="4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8" name="Line 221"/>
              <p:cNvSpPr>
                <a:spLocks noChangeShapeType="1"/>
              </p:cNvSpPr>
              <p:nvPr/>
            </p:nvSpPr>
            <p:spPr bwMode="auto">
              <a:xfrm flipH="1">
                <a:off x="5288" y="42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9" name="Line 222"/>
              <p:cNvSpPr>
                <a:spLocks noChangeShapeType="1"/>
              </p:cNvSpPr>
              <p:nvPr/>
            </p:nvSpPr>
            <p:spPr bwMode="auto">
              <a:xfrm flipH="1">
                <a:off x="5288" y="42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0" name="Line 223"/>
              <p:cNvSpPr>
                <a:spLocks noChangeShapeType="1"/>
              </p:cNvSpPr>
              <p:nvPr/>
            </p:nvSpPr>
            <p:spPr bwMode="auto">
              <a:xfrm flipH="1">
                <a:off x="5288" y="4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1" name="Line 224"/>
              <p:cNvSpPr>
                <a:spLocks noChangeShapeType="1"/>
              </p:cNvSpPr>
              <p:nvPr/>
            </p:nvSpPr>
            <p:spPr bwMode="auto">
              <a:xfrm flipH="1">
                <a:off x="5288" y="4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2" name="Line 225"/>
              <p:cNvSpPr>
                <a:spLocks noChangeShapeType="1"/>
              </p:cNvSpPr>
              <p:nvPr/>
            </p:nvSpPr>
            <p:spPr bwMode="auto">
              <a:xfrm flipH="1">
                <a:off x="5288" y="42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3" name="Line 226"/>
              <p:cNvSpPr>
                <a:spLocks noChangeShapeType="1"/>
              </p:cNvSpPr>
              <p:nvPr/>
            </p:nvSpPr>
            <p:spPr bwMode="auto">
              <a:xfrm flipH="1">
                <a:off x="5288" y="4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4" name="Line 227"/>
              <p:cNvSpPr>
                <a:spLocks noChangeShapeType="1"/>
              </p:cNvSpPr>
              <p:nvPr/>
            </p:nvSpPr>
            <p:spPr bwMode="auto">
              <a:xfrm flipH="1">
                <a:off x="5288" y="4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5" name="Line 228"/>
              <p:cNvSpPr>
                <a:spLocks noChangeShapeType="1"/>
              </p:cNvSpPr>
              <p:nvPr/>
            </p:nvSpPr>
            <p:spPr bwMode="auto">
              <a:xfrm flipH="1">
                <a:off x="5288" y="4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6" name="Line 229"/>
              <p:cNvSpPr>
                <a:spLocks noChangeShapeType="1"/>
              </p:cNvSpPr>
              <p:nvPr/>
            </p:nvSpPr>
            <p:spPr bwMode="auto">
              <a:xfrm flipH="1">
                <a:off x="5288" y="41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7" name="Line 230"/>
              <p:cNvSpPr>
                <a:spLocks noChangeShapeType="1"/>
              </p:cNvSpPr>
              <p:nvPr/>
            </p:nvSpPr>
            <p:spPr bwMode="auto">
              <a:xfrm flipH="1">
                <a:off x="5288" y="41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8" name="Line 231"/>
              <p:cNvSpPr>
                <a:spLocks noChangeShapeType="1"/>
              </p:cNvSpPr>
              <p:nvPr/>
            </p:nvSpPr>
            <p:spPr bwMode="auto">
              <a:xfrm flipH="1">
                <a:off x="5288" y="4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9" name="Line 232"/>
              <p:cNvSpPr>
                <a:spLocks noChangeShapeType="1"/>
              </p:cNvSpPr>
              <p:nvPr/>
            </p:nvSpPr>
            <p:spPr bwMode="auto">
              <a:xfrm flipH="1">
                <a:off x="5288" y="4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0" name="Line 233"/>
              <p:cNvSpPr>
                <a:spLocks noChangeShapeType="1"/>
              </p:cNvSpPr>
              <p:nvPr/>
            </p:nvSpPr>
            <p:spPr bwMode="auto">
              <a:xfrm flipH="1">
                <a:off x="5288" y="40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1" name="Line 234"/>
              <p:cNvSpPr>
                <a:spLocks noChangeShapeType="1"/>
              </p:cNvSpPr>
              <p:nvPr/>
            </p:nvSpPr>
            <p:spPr bwMode="auto">
              <a:xfrm flipH="1">
                <a:off x="5288" y="4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2" name="Line 235"/>
              <p:cNvSpPr>
                <a:spLocks noChangeShapeType="1"/>
              </p:cNvSpPr>
              <p:nvPr/>
            </p:nvSpPr>
            <p:spPr bwMode="auto">
              <a:xfrm flipH="1">
                <a:off x="528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3" name="Line 236"/>
              <p:cNvSpPr>
                <a:spLocks noChangeShapeType="1"/>
              </p:cNvSpPr>
              <p:nvPr/>
            </p:nvSpPr>
            <p:spPr bwMode="auto">
              <a:xfrm flipH="1">
                <a:off x="528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4" name="Line 237"/>
              <p:cNvSpPr>
                <a:spLocks noChangeShapeType="1"/>
              </p:cNvSpPr>
              <p:nvPr/>
            </p:nvSpPr>
            <p:spPr bwMode="auto">
              <a:xfrm flipH="1">
                <a:off x="5288" y="39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5" name="Line 238"/>
              <p:cNvSpPr>
                <a:spLocks noChangeShapeType="1"/>
              </p:cNvSpPr>
              <p:nvPr/>
            </p:nvSpPr>
            <p:spPr bwMode="auto">
              <a:xfrm flipH="1">
                <a:off x="5288" y="39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6" name="Line 239"/>
              <p:cNvSpPr>
                <a:spLocks noChangeShapeType="1"/>
              </p:cNvSpPr>
              <p:nvPr/>
            </p:nvSpPr>
            <p:spPr bwMode="auto">
              <a:xfrm flipH="1">
                <a:off x="5288" y="3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7" name="Line 240"/>
              <p:cNvSpPr>
                <a:spLocks noChangeShapeType="1"/>
              </p:cNvSpPr>
              <p:nvPr/>
            </p:nvSpPr>
            <p:spPr bwMode="auto">
              <a:xfrm flipH="1">
                <a:off x="5288" y="3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8" name="Line 241"/>
              <p:cNvSpPr>
                <a:spLocks noChangeShapeType="1"/>
              </p:cNvSpPr>
              <p:nvPr/>
            </p:nvSpPr>
            <p:spPr bwMode="auto">
              <a:xfrm flipH="1">
                <a:off x="5288" y="39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9" name="Line 242"/>
              <p:cNvSpPr>
                <a:spLocks noChangeShapeType="1"/>
              </p:cNvSpPr>
              <p:nvPr/>
            </p:nvSpPr>
            <p:spPr bwMode="auto">
              <a:xfrm flipH="1">
                <a:off x="5288" y="3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0" name="Line 243"/>
              <p:cNvSpPr>
                <a:spLocks noChangeShapeType="1"/>
              </p:cNvSpPr>
              <p:nvPr/>
            </p:nvSpPr>
            <p:spPr bwMode="auto">
              <a:xfrm flipH="1">
                <a:off x="5288" y="38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1" name="Line 244"/>
              <p:cNvSpPr>
                <a:spLocks noChangeShapeType="1"/>
              </p:cNvSpPr>
              <p:nvPr/>
            </p:nvSpPr>
            <p:spPr bwMode="auto">
              <a:xfrm flipH="1">
                <a:off x="5288" y="3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2" name="Line 245"/>
              <p:cNvSpPr>
                <a:spLocks noChangeShapeType="1"/>
              </p:cNvSpPr>
              <p:nvPr/>
            </p:nvSpPr>
            <p:spPr bwMode="auto">
              <a:xfrm flipH="1">
                <a:off x="5288" y="38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3" name="Line 246"/>
              <p:cNvSpPr>
                <a:spLocks noChangeShapeType="1"/>
              </p:cNvSpPr>
              <p:nvPr/>
            </p:nvSpPr>
            <p:spPr bwMode="auto">
              <a:xfrm flipH="1">
                <a:off x="5288" y="38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4" name="Line 247"/>
              <p:cNvSpPr>
                <a:spLocks noChangeShapeType="1"/>
              </p:cNvSpPr>
              <p:nvPr/>
            </p:nvSpPr>
            <p:spPr bwMode="auto">
              <a:xfrm flipH="1">
                <a:off x="5288" y="3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5" name="Line 248"/>
              <p:cNvSpPr>
                <a:spLocks noChangeShapeType="1"/>
              </p:cNvSpPr>
              <p:nvPr/>
            </p:nvSpPr>
            <p:spPr bwMode="auto">
              <a:xfrm flipH="1">
                <a:off x="5288" y="3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6" name="Line 249"/>
              <p:cNvSpPr>
                <a:spLocks noChangeShapeType="1"/>
              </p:cNvSpPr>
              <p:nvPr/>
            </p:nvSpPr>
            <p:spPr bwMode="auto">
              <a:xfrm flipH="1">
                <a:off x="5288" y="3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7" name="Line 250"/>
              <p:cNvSpPr>
                <a:spLocks noChangeShapeType="1"/>
              </p:cNvSpPr>
              <p:nvPr/>
            </p:nvSpPr>
            <p:spPr bwMode="auto">
              <a:xfrm flipH="1">
                <a:off x="5288" y="37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8" name="Line 251"/>
              <p:cNvSpPr>
                <a:spLocks noChangeShapeType="1"/>
              </p:cNvSpPr>
              <p:nvPr/>
            </p:nvSpPr>
            <p:spPr bwMode="auto">
              <a:xfrm flipH="1">
                <a:off x="5288" y="3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9" name="Line 252"/>
              <p:cNvSpPr>
                <a:spLocks noChangeShapeType="1"/>
              </p:cNvSpPr>
              <p:nvPr/>
            </p:nvSpPr>
            <p:spPr bwMode="auto">
              <a:xfrm flipH="1">
                <a:off x="5288" y="3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0" name="Line 253"/>
              <p:cNvSpPr>
                <a:spLocks noChangeShapeType="1"/>
              </p:cNvSpPr>
              <p:nvPr/>
            </p:nvSpPr>
            <p:spPr bwMode="auto">
              <a:xfrm flipH="1">
                <a:off x="5288" y="36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1" name="Line 254"/>
              <p:cNvSpPr>
                <a:spLocks noChangeShapeType="1"/>
              </p:cNvSpPr>
              <p:nvPr/>
            </p:nvSpPr>
            <p:spPr bwMode="auto">
              <a:xfrm flipH="1">
                <a:off x="5288" y="36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2" name="Line 255"/>
              <p:cNvSpPr>
                <a:spLocks noChangeShapeType="1"/>
              </p:cNvSpPr>
              <p:nvPr/>
            </p:nvSpPr>
            <p:spPr bwMode="auto">
              <a:xfrm flipH="1">
                <a:off x="5288" y="36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3" name="Line 256"/>
              <p:cNvSpPr>
                <a:spLocks noChangeShapeType="1"/>
              </p:cNvSpPr>
              <p:nvPr/>
            </p:nvSpPr>
            <p:spPr bwMode="auto">
              <a:xfrm flipH="1">
                <a:off x="5288" y="3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4" name="Line 257"/>
              <p:cNvSpPr>
                <a:spLocks noChangeShapeType="1"/>
              </p:cNvSpPr>
              <p:nvPr/>
            </p:nvSpPr>
            <p:spPr bwMode="auto">
              <a:xfrm flipH="1">
                <a:off x="5288" y="3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5" name="Line 258"/>
              <p:cNvSpPr>
                <a:spLocks noChangeShapeType="1"/>
              </p:cNvSpPr>
              <p:nvPr/>
            </p:nvSpPr>
            <p:spPr bwMode="auto">
              <a:xfrm flipH="1">
                <a:off x="5288" y="36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6" name="Line 259"/>
              <p:cNvSpPr>
                <a:spLocks noChangeShapeType="1"/>
              </p:cNvSpPr>
              <p:nvPr/>
            </p:nvSpPr>
            <p:spPr bwMode="auto">
              <a:xfrm flipH="1">
                <a:off x="5288" y="3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7" name="Line 260"/>
              <p:cNvSpPr>
                <a:spLocks noChangeShapeType="1"/>
              </p:cNvSpPr>
              <p:nvPr/>
            </p:nvSpPr>
            <p:spPr bwMode="auto">
              <a:xfrm flipH="1">
                <a:off x="5288" y="3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8" name="Line 261"/>
              <p:cNvSpPr>
                <a:spLocks noChangeShapeType="1"/>
              </p:cNvSpPr>
              <p:nvPr/>
            </p:nvSpPr>
            <p:spPr bwMode="auto">
              <a:xfrm flipH="1">
                <a:off x="5288" y="35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9" name="Line 262"/>
              <p:cNvSpPr>
                <a:spLocks noChangeShapeType="1"/>
              </p:cNvSpPr>
              <p:nvPr/>
            </p:nvSpPr>
            <p:spPr bwMode="auto">
              <a:xfrm flipH="1">
                <a:off x="5288" y="35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0" name="Line 263"/>
              <p:cNvSpPr>
                <a:spLocks noChangeShapeType="1"/>
              </p:cNvSpPr>
              <p:nvPr/>
            </p:nvSpPr>
            <p:spPr bwMode="auto">
              <a:xfrm flipH="1">
                <a:off x="5288" y="35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1" name="Line 264"/>
              <p:cNvSpPr>
                <a:spLocks noChangeShapeType="1"/>
              </p:cNvSpPr>
              <p:nvPr/>
            </p:nvSpPr>
            <p:spPr bwMode="auto">
              <a:xfrm flipH="1">
                <a:off x="5288" y="34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2" name="Line 265"/>
              <p:cNvSpPr>
                <a:spLocks noChangeShapeType="1"/>
              </p:cNvSpPr>
              <p:nvPr/>
            </p:nvSpPr>
            <p:spPr bwMode="auto">
              <a:xfrm flipH="1">
                <a:off x="5288" y="3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3" name="Line 266"/>
              <p:cNvSpPr>
                <a:spLocks noChangeShapeType="1"/>
              </p:cNvSpPr>
              <p:nvPr/>
            </p:nvSpPr>
            <p:spPr bwMode="auto">
              <a:xfrm flipH="1">
                <a:off x="5288" y="34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4" name="Line 267"/>
              <p:cNvSpPr>
                <a:spLocks noChangeShapeType="1"/>
              </p:cNvSpPr>
              <p:nvPr/>
            </p:nvSpPr>
            <p:spPr bwMode="auto">
              <a:xfrm flipH="1">
                <a:off x="5288" y="3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5" name="Line 268"/>
              <p:cNvSpPr>
                <a:spLocks noChangeShapeType="1"/>
              </p:cNvSpPr>
              <p:nvPr/>
            </p:nvSpPr>
            <p:spPr bwMode="auto">
              <a:xfrm flipH="1">
                <a:off x="5288" y="3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6" name="Line 269"/>
              <p:cNvSpPr>
                <a:spLocks noChangeShapeType="1"/>
              </p:cNvSpPr>
              <p:nvPr/>
            </p:nvSpPr>
            <p:spPr bwMode="auto">
              <a:xfrm flipH="1">
                <a:off x="5288" y="34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7" name="Line 270"/>
              <p:cNvSpPr>
                <a:spLocks noChangeShapeType="1"/>
              </p:cNvSpPr>
              <p:nvPr/>
            </p:nvSpPr>
            <p:spPr bwMode="auto">
              <a:xfrm flipH="1">
                <a:off x="5288" y="3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8" name="Line 271"/>
              <p:cNvSpPr>
                <a:spLocks noChangeShapeType="1"/>
              </p:cNvSpPr>
              <p:nvPr/>
            </p:nvSpPr>
            <p:spPr bwMode="auto">
              <a:xfrm flipH="1">
                <a:off x="5288" y="3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9" name="Line 272"/>
              <p:cNvSpPr>
                <a:spLocks noChangeShapeType="1"/>
              </p:cNvSpPr>
              <p:nvPr/>
            </p:nvSpPr>
            <p:spPr bwMode="auto">
              <a:xfrm flipH="1">
                <a:off x="5288" y="3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0" name="Line 273"/>
              <p:cNvSpPr>
                <a:spLocks noChangeShapeType="1"/>
              </p:cNvSpPr>
              <p:nvPr/>
            </p:nvSpPr>
            <p:spPr bwMode="auto">
              <a:xfrm flipH="1">
                <a:off x="5288" y="3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1" name="Line 274"/>
              <p:cNvSpPr>
                <a:spLocks noChangeShapeType="1"/>
              </p:cNvSpPr>
              <p:nvPr/>
            </p:nvSpPr>
            <p:spPr bwMode="auto">
              <a:xfrm flipH="1">
                <a:off x="5288" y="3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2" name="Line 275"/>
              <p:cNvSpPr>
                <a:spLocks noChangeShapeType="1"/>
              </p:cNvSpPr>
              <p:nvPr/>
            </p:nvSpPr>
            <p:spPr bwMode="auto">
              <a:xfrm flipH="1">
                <a:off x="5288" y="3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3" name="Line 276"/>
              <p:cNvSpPr>
                <a:spLocks noChangeShapeType="1"/>
              </p:cNvSpPr>
              <p:nvPr/>
            </p:nvSpPr>
            <p:spPr bwMode="auto">
              <a:xfrm flipH="1">
                <a:off x="5288" y="3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4" name="Line 277"/>
              <p:cNvSpPr>
                <a:spLocks noChangeShapeType="1"/>
              </p:cNvSpPr>
              <p:nvPr/>
            </p:nvSpPr>
            <p:spPr bwMode="auto">
              <a:xfrm flipH="1">
                <a:off x="5288" y="32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5" name="Line 278"/>
              <p:cNvSpPr>
                <a:spLocks noChangeShapeType="1"/>
              </p:cNvSpPr>
              <p:nvPr/>
            </p:nvSpPr>
            <p:spPr bwMode="auto">
              <a:xfrm flipH="1">
                <a:off x="5288" y="3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6" name="Line 279"/>
              <p:cNvSpPr>
                <a:spLocks noChangeShapeType="1"/>
              </p:cNvSpPr>
              <p:nvPr/>
            </p:nvSpPr>
            <p:spPr bwMode="auto">
              <a:xfrm flipH="1">
                <a:off x="5288" y="3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7" name="Line 280"/>
              <p:cNvSpPr>
                <a:spLocks noChangeShapeType="1"/>
              </p:cNvSpPr>
              <p:nvPr/>
            </p:nvSpPr>
            <p:spPr bwMode="auto">
              <a:xfrm flipH="1">
                <a:off x="5288" y="3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8" name="Line 281"/>
              <p:cNvSpPr>
                <a:spLocks noChangeShapeType="1"/>
              </p:cNvSpPr>
              <p:nvPr/>
            </p:nvSpPr>
            <p:spPr bwMode="auto">
              <a:xfrm flipH="1">
                <a:off x="5288" y="3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9" name="Line 282"/>
              <p:cNvSpPr>
                <a:spLocks noChangeShapeType="1"/>
              </p:cNvSpPr>
              <p:nvPr/>
            </p:nvSpPr>
            <p:spPr bwMode="auto">
              <a:xfrm flipH="1">
                <a:off x="5288" y="3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0" name="Line 283"/>
              <p:cNvSpPr>
                <a:spLocks noChangeShapeType="1"/>
              </p:cNvSpPr>
              <p:nvPr/>
            </p:nvSpPr>
            <p:spPr bwMode="auto">
              <a:xfrm flipH="1">
                <a:off x="5288" y="31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1" name="Line 284"/>
              <p:cNvSpPr>
                <a:spLocks noChangeShapeType="1"/>
              </p:cNvSpPr>
              <p:nvPr/>
            </p:nvSpPr>
            <p:spPr bwMode="auto">
              <a:xfrm flipH="1">
                <a:off x="5288" y="31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2" name="Line 285"/>
              <p:cNvSpPr>
                <a:spLocks noChangeShapeType="1"/>
              </p:cNvSpPr>
              <p:nvPr/>
            </p:nvSpPr>
            <p:spPr bwMode="auto">
              <a:xfrm flipH="1">
                <a:off x="5288" y="31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3" name="Line 286"/>
              <p:cNvSpPr>
                <a:spLocks noChangeShapeType="1"/>
              </p:cNvSpPr>
              <p:nvPr/>
            </p:nvSpPr>
            <p:spPr bwMode="auto">
              <a:xfrm flipH="1">
                <a:off x="5288" y="3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4" name="Line 287"/>
              <p:cNvSpPr>
                <a:spLocks noChangeShapeType="1"/>
              </p:cNvSpPr>
              <p:nvPr/>
            </p:nvSpPr>
            <p:spPr bwMode="auto">
              <a:xfrm flipH="1">
                <a:off x="5288" y="3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5" name="Line 288"/>
              <p:cNvSpPr>
                <a:spLocks noChangeShapeType="1"/>
              </p:cNvSpPr>
              <p:nvPr/>
            </p:nvSpPr>
            <p:spPr bwMode="auto">
              <a:xfrm flipH="1">
                <a:off x="5288" y="30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6" name="Line 289"/>
              <p:cNvSpPr>
                <a:spLocks noChangeShapeType="1"/>
              </p:cNvSpPr>
              <p:nvPr/>
            </p:nvSpPr>
            <p:spPr bwMode="auto">
              <a:xfrm flipH="1">
                <a:off x="5288" y="3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7" name="Line 290"/>
              <p:cNvSpPr>
                <a:spLocks noChangeShapeType="1"/>
              </p:cNvSpPr>
              <p:nvPr/>
            </p:nvSpPr>
            <p:spPr bwMode="auto">
              <a:xfrm flipH="1">
                <a:off x="5288" y="3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8" name="Line 291"/>
              <p:cNvSpPr>
                <a:spLocks noChangeShapeType="1"/>
              </p:cNvSpPr>
              <p:nvPr/>
            </p:nvSpPr>
            <p:spPr bwMode="auto">
              <a:xfrm flipH="1">
                <a:off x="528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9" name="Line 292"/>
              <p:cNvSpPr>
                <a:spLocks noChangeShapeType="1"/>
              </p:cNvSpPr>
              <p:nvPr/>
            </p:nvSpPr>
            <p:spPr bwMode="auto">
              <a:xfrm flipH="1">
                <a:off x="528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0" name="Line 293"/>
              <p:cNvSpPr>
                <a:spLocks noChangeShapeType="1"/>
              </p:cNvSpPr>
              <p:nvPr/>
            </p:nvSpPr>
            <p:spPr bwMode="auto">
              <a:xfrm flipH="1">
                <a:off x="5288" y="29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1" name="Line 294"/>
              <p:cNvSpPr>
                <a:spLocks noChangeShapeType="1"/>
              </p:cNvSpPr>
              <p:nvPr/>
            </p:nvSpPr>
            <p:spPr bwMode="auto">
              <a:xfrm flipH="1">
                <a:off x="5288" y="2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2" name="Line 295"/>
              <p:cNvSpPr>
                <a:spLocks noChangeShapeType="1"/>
              </p:cNvSpPr>
              <p:nvPr/>
            </p:nvSpPr>
            <p:spPr bwMode="auto">
              <a:xfrm flipH="1">
                <a:off x="5288" y="2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3" name="Line 296"/>
              <p:cNvSpPr>
                <a:spLocks noChangeShapeType="1"/>
              </p:cNvSpPr>
              <p:nvPr/>
            </p:nvSpPr>
            <p:spPr bwMode="auto">
              <a:xfrm flipH="1">
                <a:off x="5288" y="29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4" name="Line 297"/>
              <p:cNvSpPr>
                <a:spLocks noChangeShapeType="1"/>
              </p:cNvSpPr>
              <p:nvPr/>
            </p:nvSpPr>
            <p:spPr bwMode="auto">
              <a:xfrm flipH="1">
                <a:off x="5288" y="2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5" name="Line 298"/>
              <p:cNvSpPr>
                <a:spLocks noChangeShapeType="1"/>
              </p:cNvSpPr>
              <p:nvPr/>
            </p:nvSpPr>
            <p:spPr bwMode="auto">
              <a:xfrm flipH="1">
                <a:off x="5288" y="2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6" name="Line 299"/>
              <p:cNvSpPr>
                <a:spLocks noChangeShapeType="1"/>
              </p:cNvSpPr>
              <p:nvPr/>
            </p:nvSpPr>
            <p:spPr bwMode="auto">
              <a:xfrm flipH="1">
                <a:off x="5288" y="28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7" name="Line 300"/>
              <p:cNvSpPr>
                <a:spLocks noChangeShapeType="1"/>
              </p:cNvSpPr>
              <p:nvPr/>
            </p:nvSpPr>
            <p:spPr bwMode="auto">
              <a:xfrm flipH="1">
                <a:off x="5288" y="28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8" name="Line 301"/>
              <p:cNvSpPr>
                <a:spLocks noChangeShapeType="1"/>
              </p:cNvSpPr>
              <p:nvPr/>
            </p:nvSpPr>
            <p:spPr bwMode="auto">
              <a:xfrm flipH="1">
                <a:off x="5288" y="28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9" name="Line 302"/>
              <p:cNvSpPr>
                <a:spLocks noChangeShapeType="1"/>
              </p:cNvSpPr>
              <p:nvPr/>
            </p:nvSpPr>
            <p:spPr bwMode="auto">
              <a:xfrm flipH="1">
                <a:off x="5288" y="2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0" name="Line 303"/>
              <p:cNvSpPr>
                <a:spLocks noChangeShapeType="1"/>
              </p:cNvSpPr>
              <p:nvPr/>
            </p:nvSpPr>
            <p:spPr bwMode="auto">
              <a:xfrm flipH="1">
                <a:off x="5288" y="2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1" name="Line 304"/>
              <p:cNvSpPr>
                <a:spLocks noChangeShapeType="1"/>
              </p:cNvSpPr>
              <p:nvPr/>
            </p:nvSpPr>
            <p:spPr bwMode="auto">
              <a:xfrm flipH="1">
                <a:off x="5288" y="2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2" name="Line 305"/>
              <p:cNvSpPr>
                <a:spLocks noChangeShapeType="1"/>
              </p:cNvSpPr>
              <p:nvPr/>
            </p:nvSpPr>
            <p:spPr bwMode="auto">
              <a:xfrm flipH="1">
                <a:off x="5288" y="2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3" name="Line 306"/>
              <p:cNvSpPr>
                <a:spLocks noChangeShapeType="1"/>
              </p:cNvSpPr>
              <p:nvPr/>
            </p:nvSpPr>
            <p:spPr bwMode="auto">
              <a:xfrm flipH="1">
                <a:off x="5288" y="2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4" name="Line 307"/>
              <p:cNvSpPr>
                <a:spLocks noChangeShapeType="1"/>
              </p:cNvSpPr>
              <p:nvPr/>
            </p:nvSpPr>
            <p:spPr bwMode="auto">
              <a:xfrm flipH="1">
                <a:off x="5288" y="27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5" name="Line 308"/>
              <p:cNvSpPr>
                <a:spLocks noChangeShapeType="1"/>
              </p:cNvSpPr>
              <p:nvPr/>
            </p:nvSpPr>
            <p:spPr bwMode="auto">
              <a:xfrm flipH="1">
                <a:off x="5288" y="27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6" name="Line 309"/>
              <p:cNvSpPr>
                <a:spLocks noChangeShapeType="1"/>
              </p:cNvSpPr>
              <p:nvPr/>
            </p:nvSpPr>
            <p:spPr bwMode="auto">
              <a:xfrm flipH="1">
                <a:off x="5288" y="26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7" name="Line 310"/>
              <p:cNvSpPr>
                <a:spLocks noChangeShapeType="1"/>
              </p:cNvSpPr>
              <p:nvPr/>
            </p:nvSpPr>
            <p:spPr bwMode="auto">
              <a:xfrm flipH="1">
                <a:off x="5288" y="26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8" name="Line 311"/>
              <p:cNvSpPr>
                <a:spLocks noChangeShapeType="1"/>
              </p:cNvSpPr>
              <p:nvPr/>
            </p:nvSpPr>
            <p:spPr bwMode="auto">
              <a:xfrm flipH="1">
                <a:off x="5288" y="2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9" name="Line 312"/>
              <p:cNvSpPr>
                <a:spLocks noChangeShapeType="1"/>
              </p:cNvSpPr>
              <p:nvPr/>
            </p:nvSpPr>
            <p:spPr bwMode="auto">
              <a:xfrm flipH="1">
                <a:off x="5288" y="2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0" name="Line 313"/>
              <p:cNvSpPr>
                <a:spLocks noChangeShapeType="1"/>
              </p:cNvSpPr>
              <p:nvPr/>
            </p:nvSpPr>
            <p:spPr bwMode="auto">
              <a:xfrm flipH="1">
                <a:off x="5288" y="2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1" name="Line 314"/>
              <p:cNvSpPr>
                <a:spLocks noChangeShapeType="1"/>
              </p:cNvSpPr>
              <p:nvPr/>
            </p:nvSpPr>
            <p:spPr bwMode="auto">
              <a:xfrm flipH="1">
                <a:off x="5288" y="2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2" name="Line 315"/>
              <p:cNvSpPr>
                <a:spLocks noChangeShapeType="1"/>
              </p:cNvSpPr>
              <p:nvPr/>
            </p:nvSpPr>
            <p:spPr bwMode="auto">
              <a:xfrm flipH="1">
                <a:off x="5288" y="25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3" name="Line 316"/>
              <p:cNvSpPr>
                <a:spLocks noChangeShapeType="1"/>
              </p:cNvSpPr>
              <p:nvPr/>
            </p:nvSpPr>
            <p:spPr bwMode="auto">
              <a:xfrm flipH="1">
                <a:off x="5288" y="25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4" name="Line 317"/>
              <p:cNvSpPr>
                <a:spLocks noChangeShapeType="1"/>
              </p:cNvSpPr>
              <p:nvPr/>
            </p:nvSpPr>
            <p:spPr bwMode="auto">
              <a:xfrm flipH="1">
                <a:off x="5288" y="25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5" name="Line 318"/>
              <p:cNvSpPr>
                <a:spLocks noChangeShapeType="1"/>
              </p:cNvSpPr>
              <p:nvPr/>
            </p:nvSpPr>
            <p:spPr bwMode="auto">
              <a:xfrm flipH="1">
                <a:off x="5288" y="25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6" name="Line 319"/>
              <p:cNvSpPr>
                <a:spLocks noChangeShapeType="1"/>
              </p:cNvSpPr>
              <p:nvPr/>
            </p:nvSpPr>
            <p:spPr bwMode="auto">
              <a:xfrm flipH="1">
                <a:off x="5288" y="24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7" name="Line 320"/>
              <p:cNvSpPr>
                <a:spLocks noChangeShapeType="1"/>
              </p:cNvSpPr>
              <p:nvPr/>
            </p:nvSpPr>
            <p:spPr bwMode="auto">
              <a:xfrm flipH="1">
                <a:off x="5288" y="2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8" name="Line 321"/>
              <p:cNvSpPr>
                <a:spLocks noChangeShapeType="1"/>
              </p:cNvSpPr>
              <p:nvPr/>
            </p:nvSpPr>
            <p:spPr bwMode="auto">
              <a:xfrm flipH="1">
                <a:off x="5288" y="2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9" name="Line 322"/>
              <p:cNvSpPr>
                <a:spLocks noChangeShapeType="1"/>
              </p:cNvSpPr>
              <p:nvPr/>
            </p:nvSpPr>
            <p:spPr bwMode="auto">
              <a:xfrm flipH="1">
                <a:off x="5288" y="2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0" name="Line 323"/>
              <p:cNvSpPr>
                <a:spLocks noChangeShapeType="1"/>
              </p:cNvSpPr>
              <p:nvPr/>
            </p:nvSpPr>
            <p:spPr bwMode="auto">
              <a:xfrm flipH="1">
                <a:off x="5288" y="24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1" name="Line 324"/>
              <p:cNvSpPr>
                <a:spLocks noChangeShapeType="1"/>
              </p:cNvSpPr>
              <p:nvPr/>
            </p:nvSpPr>
            <p:spPr bwMode="auto">
              <a:xfrm flipH="1">
                <a:off x="5288" y="24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2" name="Line 325"/>
              <p:cNvSpPr>
                <a:spLocks noChangeShapeType="1"/>
              </p:cNvSpPr>
              <p:nvPr/>
            </p:nvSpPr>
            <p:spPr bwMode="auto">
              <a:xfrm flipH="1">
                <a:off x="5288" y="2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3" name="Line 326"/>
              <p:cNvSpPr>
                <a:spLocks noChangeShapeType="1"/>
              </p:cNvSpPr>
              <p:nvPr/>
            </p:nvSpPr>
            <p:spPr bwMode="auto">
              <a:xfrm flipH="1">
                <a:off x="5288" y="23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4" name="Line 327"/>
              <p:cNvSpPr>
                <a:spLocks noChangeShapeType="1"/>
              </p:cNvSpPr>
              <p:nvPr/>
            </p:nvSpPr>
            <p:spPr bwMode="auto">
              <a:xfrm flipH="1">
                <a:off x="5288" y="2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5" name="Line 328"/>
              <p:cNvSpPr>
                <a:spLocks noChangeShapeType="1"/>
              </p:cNvSpPr>
              <p:nvPr/>
            </p:nvSpPr>
            <p:spPr bwMode="auto">
              <a:xfrm flipH="1">
                <a:off x="5288" y="2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6" name="Line 329"/>
              <p:cNvSpPr>
                <a:spLocks noChangeShapeType="1"/>
              </p:cNvSpPr>
              <p:nvPr/>
            </p:nvSpPr>
            <p:spPr bwMode="auto">
              <a:xfrm flipH="1">
                <a:off x="5288" y="2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7" name="Line 330"/>
              <p:cNvSpPr>
                <a:spLocks noChangeShapeType="1"/>
              </p:cNvSpPr>
              <p:nvPr/>
            </p:nvSpPr>
            <p:spPr bwMode="auto">
              <a:xfrm flipH="1">
                <a:off x="5288" y="2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8" name="Line 331"/>
              <p:cNvSpPr>
                <a:spLocks noChangeShapeType="1"/>
              </p:cNvSpPr>
              <p:nvPr/>
            </p:nvSpPr>
            <p:spPr bwMode="auto">
              <a:xfrm flipH="1">
                <a:off x="5288" y="23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9" name="Line 332"/>
              <p:cNvSpPr>
                <a:spLocks noChangeShapeType="1"/>
              </p:cNvSpPr>
              <p:nvPr/>
            </p:nvSpPr>
            <p:spPr bwMode="auto">
              <a:xfrm flipH="1">
                <a:off x="5288" y="22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3"/>
            <p:cNvGrpSpPr>
              <a:grpSpLocks/>
            </p:cNvGrpSpPr>
            <p:nvPr/>
          </p:nvGrpSpPr>
          <p:grpSpPr bwMode="auto">
            <a:xfrm>
              <a:off x="2248" y="4415"/>
              <a:ext cx="3065" cy="48"/>
              <a:chOff x="2248" y="4415"/>
              <a:chExt cx="3065" cy="48"/>
            </a:xfrm>
          </p:grpSpPr>
          <p:sp>
            <p:nvSpPr>
              <p:cNvPr id="24251" name="Line 334"/>
              <p:cNvSpPr>
                <a:spLocks noChangeShapeType="1"/>
              </p:cNvSpPr>
              <p:nvPr/>
            </p:nvSpPr>
            <p:spPr bwMode="auto">
              <a:xfrm rot="10800000" flipH="1">
                <a:off x="2248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2" name="Line 335"/>
              <p:cNvSpPr>
                <a:spLocks noChangeShapeType="1"/>
              </p:cNvSpPr>
              <p:nvPr/>
            </p:nvSpPr>
            <p:spPr bwMode="auto">
              <a:xfrm rot="10800000" flipH="1">
                <a:off x="2632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3" name="Line 336"/>
              <p:cNvSpPr>
                <a:spLocks noChangeShapeType="1"/>
              </p:cNvSpPr>
              <p:nvPr/>
            </p:nvSpPr>
            <p:spPr bwMode="auto">
              <a:xfrm rot="10800000" flipH="1">
                <a:off x="3016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4" name="Line 337"/>
              <p:cNvSpPr>
                <a:spLocks noChangeShapeType="1"/>
              </p:cNvSpPr>
              <p:nvPr/>
            </p:nvSpPr>
            <p:spPr bwMode="auto">
              <a:xfrm rot="10800000" flipH="1">
                <a:off x="3400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5" name="Line 338"/>
              <p:cNvSpPr>
                <a:spLocks noChangeShapeType="1"/>
              </p:cNvSpPr>
              <p:nvPr/>
            </p:nvSpPr>
            <p:spPr bwMode="auto">
              <a:xfrm rot="10800000" flipH="1">
                <a:off x="3784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6" name="Line 339"/>
              <p:cNvSpPr>
                <a:spLocks noChangeShapeType="1"/>
              </p:cNvSpPr>
              <p:nvPr/>
            </p:nvSpPr>
            <p:spPr bwMode="auto">
              <a:xfrm rot="10800000" flipH="1">
                <a:off x="4160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7" name="Line 340"/>
              <p:cNvSpPr>
                <a:spLocks noChangeShapeType="1"/>
              </p:cNvSpPr>
              <p:nvPr/>
            </p:nvSpPr>
            <p:spPr bwMode="auto">
              <a:xfrm rot="10800000" flipH="1">
                <a:off x="4544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8" name="Line 341"/>
              <p:cNvSpPr>
                <a:spLocks noChangeShapeType="1"/>
              </p:cNvSpPr>
              <p:nvPr/>
            </p:nvSpPr>
            <p:spPr bwMode="auto">
              <a:xfrm rot="10800000" flipH="1">
                <a:off x="4928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9" name="Line 342"/>
              <p:cNvSpPr>
                <a:spLocks noChangeShapeType="1"/>
              </p:cNvSpPr>
              <p:nvPr/>
            </p:nvSpPr>
            <p:spPr bwMode="auto">
              <a:xfrm rot="10800000" flipH="1">
                <a:off x="5312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0" name="Line 343"/>
              <p:cNvSpPr>
                <a:spLocks noChangeShapeType="1"/>
              </p:cNvSpPr>
              <p:nvPr/>
            </p:nvSpPr>
            <p:spPr bwMode="auto">
              <a:xfrm rot="10800000" flipH="1">
                <a:off x="23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1" name="Line 344"/>
              <p:cNvSpPr>
                <a:spLocks noChangeShapeType="1"/>
              </p:cNvSpPr>
              <p:nvPr/>
            </p:nvSpPr>
            <p:spPr bwMode="auto">
              <a:xfrm rot="10800000" flipH="1">
                <a:off x="243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2" name="Line 345"/>
              <p:cNvSpPr>
                <a:spLocks noChangeShapeType="1"/>
              </p:cNvSpPr>
              <p:nvPr/>
            </p:nvSpPr>
            <p:spPr bwMode="auto">
              <a:xfrm rot="10800000" flipH="1">
                <a:off x="24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3" name="Line 346"/>
              <p:cNvSpPr>
                <a:spLocks noChangeShapeType="1"/>
              </p:cNvSpPr>
              <p:nvPr/>
            </p:nvSpPr>
            <p:spPr bwMode="auto">
              <a:xfrm rot="10800000" flipH="1">
                <a:off x="25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4" name="Line 347"/>
              <p:cNvSpPr>
                <a:spLocks noChangeShapeType="1"/>
              </p:cNvSpPr>
              <p:nvPr/>
            </p:nvSpPr>
            <p:spPr bwMode="auto">
              <a:xfrm rot="10800000" flipH="1">
                <a:off x="25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5" name="Line 348"/>
              <p:cNvSpPr>
                <a:spLocks noChangeShapeType="1"/>
              </p:cNvSpPr>
              <p:nvPr/>
            </p:nvSpPr>
            <p:spPr bwMode="auto">
              <a:xfrm rot="10800000" flipH="1">
                <a:off x="256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6" name="Line 349"/>
              <p:cNvSpPr>
                <a:spLocks noChangeShapeType="1"/>
              </p:cNvSpPr>
              <p:nvPr/>
            </p:nvSpPr>
            <p:spPr bwMode="auto">
              <a:xfrm rot="10800000" flipH="1">
                <a:off x="259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7" name="Line 350"/>
              <p:cNvSpPr>
                <a:spLocks noChangeShapeType="1"/>
              </p:cNvSpPr>
              <p:nvPr/>
            </p:nvSpPr>
            <p:spPr bwMode="auto">
              <a:xfrm rot="10800000" flipH="1">
                <a:off x="261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8" name="Line 351"/>
              <p:cNvSpPr>
                <a:spLocks noChangeShapeType="1"/>
              </p:cNvSpPr>
              <p:nvPr/>
            </p:nvSpPr>
            <p:spPr bwMode="auto">
              <a:xfrm rot="10800000" flipH="1">
                <a:off x="27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9" name="Line 352"/>
              <p:cNvSpPr>
                <a:spLocks noChangeShapeType="1"/>
              </p:cNvSpPr>
              <p:nvPr/>
            </p:nvSpPr>
            <p:spPr bwMode="auto">
              <a:xfrm rot="10800000" flipH="1">
                <a:off x="281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0" name="Line 353"/>
              <p:cNvSpPr>
                <a:spLocks noChangeShapeType="1"/>
              </p:cNvSpPr>
              <p:nvPr/>
            </p:nvSpPr>
            <p:spPr bwMode="auto">
              <a:xfrm rot="10800000" flipH="1">
                <a:off x="28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1" name="Line 354"/>
              <p:cNvSpPr>
                <a:spLocks noChangeShapeType="1"/>
              </p:cNvSpPr>
              <p:nvPr/>
            </p:nvSpPr>
            <p:spPr bwMode="auto">
              <a:xfrm rot="10800000" flipH="1">
                <a:off x="28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2" name="Line 355"/>
              <p:cNvSpPr>
                <a:spLocks noChangeShapeType="1"/>
              </p:cNvSpPr>
              <p:nvPr/>
            </p:nvSpPr>
            <p:spPr bwMode="auto">
              <a:xfrm rot="10800000" flipH="1">
                <a:off x="29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3" name="Line 356"/>
              <p:cNvSpPr>
                <a:spLocks noChangeShapeType="1"/>
              </p:cNvSpPr>
              <p:nvPr/>
            </p:nvSpPr>
            <p:spPr bwMode="auto">
              <a:xfrm rot="10800000" flipH="1">
                <a:off x="295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4" name="Line 357"/>
              <p:cNvSpPr>
                <a:spLocks noChangeShapeType="1"/>
              </p:cNvSpPr>
              <p:nvPr/>
            </p:nvSpPr>
            <p:spPr bwMode="auto">
              <a:xfrm rot="10800000" flipH="1">
                <a:off x="29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5" name="Line 358"/>
              <p:cNvSpPr>
                <a:spLocks noChangeShapeType="1"/>
              </p:cNvSpPr>
              <p:nvPr/>
            </p:nvSpPr>
            <p:spPr bwMode="auto">
              <a:xfrm rot="10800000" flipH="1">
                <a:off x="300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6" name="Line 359"/>
              <p:cNvSpPr>
                <a:spLocks noChangeShapeType="1"/>
              </p:cNvSpPr>
              <p:nvPr/>
            </p:nvSpPr>
            <p:spPr bwMode="auto">
              <a:xfrm rot="10800000" flipH="1">
                <a:off x="31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7" name="Line 360"/>
              <p:cNvSpPr>
                <a:spLocks noChangeShapeType="1"/>
              </p:cNvSpPr>
              <p:nvPr/>
            </p:nvSpPr>
            <p:spPr bwMode="auto">
              <a:xfrm rot="10800000" flipH="1">
                <a:off x="320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8" name="Line 361"/>
              <p:cNvSpPr>
                <a:spLocks noChangeShapeType="1"/>
              </p:cNvSpPr>
              <p:nvPr/>
            </p:nvSpPr>
            <p:spPr bwMode="auto">
              <a:xfrm rot="10800000" flipH="1">
                <a:off x="32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9" name="Line 362"/>
              <p:cNvSpPr>
                <a:spLocks noChangeShapeType="1"/>
              </p:cNvSpPr>
              <p:nvPr/>
            </p:nvSpPr>
            <p:spPr bwMode="auto">
              <a:xfrm rot="10800000" flipH="1">
                <a:off x="32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0" name="Line 363"/>
              <p:cNvSpPr>
                <a:spLocks noChangeShapeType="1"/>
              </p:cNvSpPr>
              <p:nvPr/>
            </p:nvSpPr>
            <p:spPr bwMode="auto">
              <a:xfrm rot="10800000" flipH="1">
                <a:off x="33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1" name="Line 364"/>
              <p:cNvSpPr>
                <a:spLocks noChangeShapeType="1"/>
              </p:cNvSpPr>
              <p:nvPr/>
            </p:nvSpPr>
            <p:spPr bwMode="auto">
              <a:xfrm rot="10800000" flipH="1">
                <a:off x="333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2" name="Line 365"/>
              <p:cNvSpPr>
                <a:spLocks noChangeShapeType="1"/>
              </p:cNvSpPr>
              <p:nvPr/>
            </p:nvSpPr>
            <p:spPr bwMode="auto">
              <a:xfrm rot="10800000" flipH="1">
                <a:off x="33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3" name="Line 366"/>
              <p:cNvSpPr>
                <a:spLocks noChangeShapeType="1"/>
              </p:cNvSpPr>
              <p:nvPr/>
            </p:nvSpPr>
            <p:spPr bwMode="auto">
              <a:xfrm rot="10800000" flipH="1">
                <a:off x="33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4" name="Line 367"/>
              <p:cNvSpPr>
                <a:spLocks noChangeShapeType="1"/>
              </p:cNvSpPr>
              <p:nvPr/>
            </p:nvSpPr>
            <p:spPr bwMode="auto">
              <a:xfrm rot="10800000" flipH="1">
                <a:off x="35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5" name="Line 368"/>
              <p:cNvSpPr>
                <a:spLocks noChangeShapeType="1"/>
              </p:cNvSpPr>
              <p:nvPr/>
            </p:nvSpPr>
            <p:spPr bwMode="auto">
              <a:xfrm rot="10800000" flipH="1">
                <a:off x="35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6" name="Line 369"/>
              <p:cNvSpPr>
                <a:spLocks noChangeShapeType="1"/>
              </p:cNvSpPr>
              <p:nvPr/>
            </p:nvSpPr>
            <p:spPr bwMode="auto">
              <a:xfrm rot="10800000" flipH="1">
                <a:off x="362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7" name="Line 370"/>
              <p:cNvSpPr>
                <a:spLocks noChangeShapeType="1"/>
              </p:cNvSpPr>
              <p:nvPr/>
            </p:nvSpPr>
            <p:spPr bwMode="auto">
              <a:xfrm rot="10800000" flipH="1">
                <a:off x="36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8" name="Line 371"/>
              <p:cNvSpPr>
                <a:spLocks noChangeShapeType="1"/>
              </p:cNvSpPr>
              <p:nvPr/>
            </p:nvSpPr>
            <p:spPr bwMode="auto">
              <a:xfrm rot="10800000" flipH="1">
                <a:off x="36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9" name="Line 372"/>
              <p:cNvSpPr>
                <a:spLocks noChangeShapeType="1"/>
              </p:cNvSpPr>
              <p:nvPr/>
            </p:nvSpPr>
            <p:spPr bwMode="auto">
              <a:xfrm rot="10800000" flipH="1">
                <a:off x="372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0" name="Line 373"/>
              <p:cNvSpPr>
                <a:spLocks noChangeShapeType="1"/>
              </p:cNvSpPr>
              <p:nvPr/>
            </p:nvSpPr>
            <p:spPr bwMode="auto">
              <a:xfrm rot="10800000" flipH="1">
                <a:off x="37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1" name="Line 374"/>
              <p:cNvSpPr>
                <a:spLocks noChangeShapeType="1"/>
              </p:cNvSpPr>
              <p:nvPr/>
            </p:nvSpPr>
            <p:spPr bwMode="auto">
              <a:xfrm rot="10800000" flipH="1">
                <a:off x="37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2" name="Line 375"/>
              <p:cNvSpPr>
                <a:spLocks noChangeShapeType="1"/>
              </p:cNvSpPr>
              <p:nvPr/>
            </p:nvSpPr>
            <p:spPr bwMode="auto">
              <a:xfrm rot="10800000" flipH="1">
                <a:off x="38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3" name="Line 376"/>
              <p:cNvSpPr>
                <a:spLocks noChangeShapeType="1"/>
              </p:cNvSpPr>
              <p:nvPr/>
            </p:nvSpPr>
            <p:spPr bwMode="auto">
              <a:xfrm rot="10800000" flipH="1">
                <a:off x="39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4" name="Line 377"/>
              <p:cNvSpPr>
                <a:spLocks noChangeShapeType="1"/>
              </p:cNvSpPr>
              <p:nvPr/>
            </p:nvSpPr>
            <p:spPr bwMode="auto">
              <a:xfrm rot="10800000" flipH="1">
                <a:off x="400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5" name="Line 378"/>
              <p:cNvSpPr>
                <a:spLocks noChangeShapeType="1"/>
              </p:cNvSpPr>
              <p:nvPr/>
            </p:nvSpPr>
            <p:spPr bwMode="auto">
              <a:xfrm rot="10800000" flipH="1">
                <a:off x="40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6" name="Line 379"/>
              <p:cNvSpPr>
                <a:spLocks noChangeShapeType="1"/>
              </p:cNvSpPr>
              <p:nvPr/>
            </p:nvSpPr>
            <p:spPr bwMode="auto">
              <a:xfrm rot="10800000" flipH="1">
                <a:off x="40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7" name="Line 380"/>
              <p:cNvSpPr>
                <a:spLocks noChangeShapeType="1"/>
              </p:cNvSpPr>
              <p:nvPr/>
            </p:nvSpPr>
            <p:spPr bwMode="auto">
              <a:xfrm rot="10800000" flipH="1">
                <a:off x="410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8" name="Line 381"/>
              <p:cNvSpPr>
                <a:spLocks noChangeShapeType="1"/>
              </p:cNvSpPr>
              <p:nvPr/>
            </p:nvSpPr>
            <p:spPr bwMode="auto">
              <a:xfrm rot="10800000" flipH="1">
                <a:off x="41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9" name="Line 382"/>
              <p:cNvSpPr>
                <a:spLocks noChangeShapeType="1"/>
              </p:cNvSpPr>
              <p:nvPr/>
            </p:nvSpPr>
            <p:spPr bwMode="auto">
              <a:xfrm rot="10800000" flipH="1">
                <a:off x="41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0" name="Line 383"/>
              <p:cNvSpPr>
                <a:spLocks noChangeShapeType="1"/>
              </p:cNvSpPr>
              <p:nvPr/>
            </p:nvSpPr>
            <p:spPr bwMode="auto">
              <a:xfrm rot="10800000" flipH="1">
                <a:off x="42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1" name="Line 384"/>
              <p:cNvSpPr>
                <a:spLocks noChangeShapeType="1"/>
              </p:cNvSpPr>
              <p:nvPr/>
            </p:nvSpPr>
            <p:spPr bwMode="auto">
              <a:xfrm rot="10800000" flipH="1">
                <a:off x="43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2" name="Line 385"/>
              <p:cNvSpPr>
                <a:spLocks noChangeShapeType="1"/>
              </p:cNvSpPr>
              <p:nvPr/>
            </p:nvSpPr>
            <p:spPr bwMode="auto">
              <a:xfrm rot="10800000" flipH="1">
                <a:off x="439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3" name="Line 386"/>
              <p:cNvSpPr>
                <a:spLocks noChangeShapeType="1"/>
              </p:cNvSpPr>
              <p:nvPr/>
            </p:nvSpPr>
            <p:spPr bwMode="auto">
              <a:xfrm rot="10800000" flipH="1">
                <a:off x="443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4" name="Line 387"/>
              <p:cNvSpPr>
                <a:spLocks noChangeShapeType="1"/>
              </p:cNvSpPr>
              <p:nvPr/>
            </p:nvSpPr>
            <p:spPr bwMode="auto">
              <a:xfrm rot="10800000" flipH="1">
                <a:off x="44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5" name="Line 388"/>
              <p:cNvSpPr>
                <a:spLocks noChangeShapeType="1"/>
              </p:cNvSpPr>
              <p:nvPr/>
            </p:nvSpPr>
            <p:spPr bwMode="auto">
              <a:xfrm rot="10800000" flipH="1">
                <a:off x="448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6" name="Line 389"/>
              <p:cNvSpPr>
                <a:spLocks noChangeShapeType="1"/>
              </p:cNvSpPr>
              <p:nvPr/>
            </p:nvSpPr>
            <p:spPr bwMode="auto">
              <a:xfrm rot="10800000" flipH="1">
                <a:off x="45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7" name="Line 390"/>
              <p:cNvSpPr>
                <a:spLocks noChangeShapeType="1"/>
              </p:cNvSpPr>
              <p:nvPr/>
            </p:nvSpPr>
            <p:spPr bwMode="auto">
              <a:xfrm rot="10800000" flipH="1">
                <a:off x="45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8" name="Line 391"/>
              <p:cNvSpPr>
                <a:spLocks noChangeShapeType="1"/>
              </p:cNvSpPr>
              <p:nvPr/>
            </p:nvSpPr>
            <p:spPr bwMode="auto">
              <a:xfrm rot="10800000" flipH="1">
                <a:off x="46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9" name="Line 392"/>
              <p:cNvSpPr>
                <a:spLocks noChangeShapeType="1"/>
              </p:cNvSpPr>
              <p:nvPr/>
            </p:nvSpPr>
            <p:spPr bwMode="auto">
              <a:xfrm rot="10800000" flipH="1">
                <a:off x="47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0" name="Line 393"/>
              <p:cNvSpPr>
                <a:spLocks noChangeShapeType="1"/>
              </p:cNvSpPr>
              <p:nvPr/>
            </p:nvSpPr>
            <p:spPr bwMode="auto">
              <a:xfrm rot="10800000" flipH="1">
                <a:off x="47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1" name="Line 394"/>
              <p:cNvSpPr>
                <a:spLocks noChangeShapeType="1"/>
              </p:cNvSpPr>
              <p:nvPr/>
            </p:nvSpPr>
            <p:spPr bwMode="auto">
              <a:xfrm rot="10800000" flipH="1">
                <a:off x="481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2" name="Line 395"/>
              <p:cNvSpPr>
                <a:spLocks noChangeShapeType="1"/>
              </p:cNvSpPr>
              <p:nvPr/>
            </p:nvSpPr>
            <p:spPr bwMode="auto">
              <a:xfrm rot="10800000" flipH="1">
                <a:off x="48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3" name="Line 396"/>
              <p:cNvSpPr>
                <a:spLocks noChangeShapeType="1"/>
              </p:cNvSpPr>
              <p:nvPr/>
            </p:nvSpPr>
            <p:spPr bwMode="auto">
              <a:xfrm rot="10800000" flipH="1">
                <a:off x="487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4" name="Line 397"/>
              <p:cNvSpPr>
                <a:spLocks noChangeShapeType="1"/>
              </p:cNvSpPr>
              <p:nvPr/>
            </p:nvSpPr>
            <p:spPr bwMode="auto">
              <a:xfrm rot="10800000" flipH="1">
                <a:off x="488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5" name="Line 398"/>
              <p:cNvSpPr>
                <a:spLocks noChangeShapeType="1"/>
              </p:cNvSpPr>
              <p:nvPr/>
            </p:nvSpPr>
            <p:spPr bwMode="auto">
              <a:xfrm rot="10800000" flipH="1">
                <a:off x="49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6" name="Line 399"/>
              <p:cNvSpPr>
                <a:spLocks noChangeShapeType="1"/>
              </p:cNvSpPr>
              <p:nvPr/>
            </p:nvSpPr>
            <p:spPr bwMode="auto">
              <a:xfrm rot="10800000" flipH="1">
                <a:off x="50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7" name="Line 400"/>
              <p:cNvSpPr>
                <a:spLocks noChangeShapeType="1"/>
              </p:cNvSpPr>
              <p:nvPr/>
            </p:nvSpPr>
            <p:spPr bwMode="auto">
              <a:xfrm rot="10800000" flipH="1">
                <a:off x="51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8" name="Line 401"/>
              <p:cNvSpPr>
                <a:spLocks noChangeShapeType="1"/>
              </p:cNvSpPr>
              <p:nvPr/>
            </p:nvSpPr>
            <p:spPr bwMode="auto">
              <a:xfrm rot="10800000" flipH="1">
                <a:off x="51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9" name="Line 402"/>
              <p:cNvSpPr>
                <a:spLocks noChangeShapeType="1"/>
              </p:cNvSpPr>
              <p:nvPr/>
            </p:nvSpPr>
            <p:spPr bwMode="auto">
              <a:xfrm rot="10800000" flipH="1">
                <a:off x="520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0" name="Line 403"/>
              <p:cNvSpPr>
                <a:spLocks noChangeShapeType="1"/>
              </p:cNvSpPr>
              <p:nvPr/>
            </p:nvSpPr>
            <p:spPr bwMode="auto">
              <a:xfrm rot="10800000" flipH="1">
                <a:off x="522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1" name="Line 404"/>
              <p:cNvSpPr>
                <a:spLocks noChangeShapeType="1"/>
              </p:cNvSpPr>
              <p:nvPr/>
            </p:nvSpPr>
            <p:spPr bwMode="auto">
              <a:xfrm rot="10800000" flipH="1">
                <a:off x="525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2" name="Line 405"/>
              <p:cNvSpPr>
                <a:spLocks noChangeShapeType="1"/>
              </p:cNvSpPr>
              <p:nvPr/>
            </p:nvSpPr>
            <p:spPr bwMode="auto">
              <a:xfrm rot="10800000" flipH="1">
                <a:off x="527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3" name="Line 406"/>
              <p:cNvSpPr>
                <a:spLocks noChangeShapeType="1"/>
              </p:cNvSpPr>
              <p:nvPr/>
            </p:nvSpPr>
            <p:spPr bwMode="auto">
              <a:xfrm rot="10800000" flipH="1">
                <a:off x="52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07"/>
            <p:cNvGrpSpPr>
              <a:grpSpLocks/>
            </p:cNvGrpSpPr>
            <p:nvPr/>
          </p:nvGrpSpPr>
          <p:grpSpPr bwMode="auto">
            <a:xfrm>
              <a:off x="2248" y="2287"/>
              <a:ext cx="3065" cy="48"/>
              <a:chOff x="2248" y="2287"/>
              <a:chExt cx="3065" cy="48"/>
            </a:xfrm>
          </p:grpSpPr>
          <p:sp>
            <p:nvSpPr>
              <p:cNvPr id="24178" name="Line 408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9" name="Line 409"/>
              <p:cNvSpPr>
                <a:spLocks noChangeShapeType="1"/>
              </p:cNvSpPr>
              <p:nvPr/>
            </p:nvSpPr>
            <p:spPr bwMode="auto">
              <a:xfrm>
                <a:off x="2632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0" name="Line 410"/>
              <p:cNvSpPr>
                <a:spLocks noChangeShapeType="1"/>
              </p:cNvSpPr>
              <p:nvPr/>
            </p:nvSpPr>
            <p:spPr bwMode="auto">
              <a:xfrm>
                <a:off x="3016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1" name="Line 411"/>
              <p:cNvSpPr>
                <a:spLocks noChangeShapeType="1"/>
              </p:cNvSpPr>
              <p:nvPr/>
            </p:nvSpPr>
            <p:spPr bwMode="auto">
              <a:xfrm>
                <a:off x="3400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2" name="Line 412"/>
              <p:cNvSpPr>
                <a:spLocks noChangeShapeType="1"/>
              </p:cNvSpPr>
              <p:nvPr/>
            </p:nvSpPr>
            <p:spPr bwMode="auto">
              <a:xfrm>
                <a:off x="3784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3" name="Line 413"/>
              <p:cNvSpPr>
                <a:spLocks noChangeShapeType="1"/>
              </p:cNvSpPr>
              <p:nvPr/>
            </p:nvSpPr>
            <p:spPr bwMode="auto">
              <a:xfrm>
                <a:off x="4160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4" name="Line 414"/>
              <p:cNvSpPr>
                <a:spLocks noChangeShapeType="1"/>
              </p:cNvSpPr>
              <p:nvPr/>
            </p:nvSpPr>
            <p:spPr bwMode="auto">
              <a:xfrm>
                <a:off x="4544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5" name="Line 415"/>
              <p:cNvSpPr>
                <a:spLocks noChangeShapeType="1"/>
              </p:cNvSpPr>
              <p:nvPr/>
            </p:nvSpPr>
            <p:spPr bwMode="auto">
              <a:xfrm>
                <a:off x="4928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6" name="Line 416"/>
              <p:cNvSpPr>
                <a:spLocks noChangeShapeType="1"/>
              </p:cNvSpPr>
              <p:nvPr/>
            </p:nvSpPr>
            <p:spPr bwMode="auto">
              <a:xfrm>
                <a:off x="5312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7" name="Line 417"/>
              <p:cNvSpPr>
                <a:spLocks noChangeShapeType="1"/>
              </p:cNvSpPr>
              <p:nvPr/>
            </p:nvSpPr>
            <p:spPr bwMode="auto">
              <a:xfrm>
                <a:off x="23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8" name="Line 418"/>
              <p:cNvSpPr>
                <a:spLocks noChangeShapeType="1"/>
              </p:cNvSpPr>
              <p:nvPr/>
            </p:nvSpPr>
            <p:spPr bwMode="auto">
              <a:xfrm>
                <a:off x="243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9" name="Line 419"/>
              <p:cNvSpPr>
                <a:spLocks noChangeShapeType="1"/>
              </p:cNvSpPr>
              <p:nvPr/>
            </p:nvSpPr>
            <p:spPr bwMode="auto">
              <a:xfrm>
                <a:off x="24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0" name="Line 420"/>
              <p:cNvSpPr>
                <a:spLocks noChangeShapeType="1"/>
              </p:cNvSpPr>
              <p:nvPr/>
            </p:nvSpPr>
            <p:spPr bwMode="auto">
              <a:xfrm>
                <a:off x="25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1" name="Line 421"/>
              <p:cNvSpPr>
                <a:spLocks noChangeShapeType="1"/>
              </p:cNvSpPr>
              <p:nvPr/>
            </p:nvSpPr>
            <p:spPr bwMode="auto">
              <a:xfrm>
                <a:off x="25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2" name="Line 422"/>
              <p:cNvSpPr>
                <a:spLocks noChangeShapeType="1"/>
              </p:cNvSpPr>
              <p:nvPr/>
            </p:nvSpPr>
            <p:spPr bwMode="auto">
              <a:xfrm>
                <a:off x="256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3" name="Line 423"/>
              <p:cNvSpPr>
                <a:spLocks noChangeShapeType="1"/>
              </p:cNvSpPr>
              <p:nvPr/>
            </p:nvSpPr>
            <p:spPr bwMode="auto">
              <a:xfrm>
                <a:off x="259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4" name="Line 424"/>
              <p:cNvSpPr>
                <a:spLocks noChangeShapeType="1"/>
              </p:cNvSpPr>
              <p:nvPr/>
            </p:nvSpPr>
            <p:spPr bwMode="auto">
              <a:xfrm>
                <a:off x="261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5" name="Line 425"/>
              <p:cNvSpPr>
                <a:spLocks noChangeShapeType="1"/>
              </p:cNvSpPr>
              <p:nvPr/>
            </p:nvSpPr>
            <p:spPr bwMode="auto">
              <a:xfrm>
                <a:off x="27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6" name="Line 426"/>
              <p:cNvSpPr>
                <a:spLocks noChangeShapeType="1"/>
              </p:cNvSpPr>
              <p:nvPr/>
            </p:nvSpPr>
            <p:spPr bwMode="auto">
              <a:xfrm>
                <a:off x="281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7" name="Line 427"/>
              <p:cNvSpPr>
                <a:spLocks noChangeShapeType="1"/>
              </p:cNvSpPr>
              <p:nvPr/>
            </p:nvSpPr>
            <p:spPr bwMode="auto">
              <a:xfrm>
                <a:off x="28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8" name="Line 428"/>
              <p:cNvSpPr>
                <a:spLocks noChangeShapeType="1"/>
              </p:cNvSpPr>
              <p:nvPr/>
            </p:nvSpPr>
            <p:spPr bwMode="auto">
              <a:xfrm>
                <a:off x="28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9" name="Line 429"/>
              <p:cNvSpPr>
                <a:spLocks noChangeShapeType="1"/>
              </p:cNvSpPr>
              <p:nvPr/>
            </p:nvSpPr>
            <p:spPr bwMode="auto">
              <a:xfrm>
                <a:off x="29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0" name="Line 430"/>
              <p:cNvSpPr>
                <a:spLocks noChangeShapeType="1"/>
              </p:cNvSpPr>
              <p:nvPr/>
            </p:nvSpPr>
            <p:spPr bwMode="auto">
              <a:xfrm>
                <a:off x="295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1" name="Line 431"/>
              <p:cNvSpPr>
                <a:spLocks noChangeShapeType="1"/>
              </p:cNvSpPr>
              <p:nvPr/>
            </p:nvSpPr>
            <p:spPr bwMode="auto">
              <a:xfrm>
                <a:off x="29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2" name="Line 432"/>
              <p:cNvSpPr>
                <a:spLocks noChangeShapeType="1"/>
              </p:cNvSpPr>
              <p:nvPr/>
            </p:nvSpPr>
            <p:spPr bwMode="auto">
              <a:xfrm>
                <a:off x="300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3" name="Line 433"/>
              <p:cNvSpPr>
                <a:spLocks noChangeShapeType="1"/>
              </p:cNvSpPr>
              <p:nvPr/>
            </p:nvSpPr>
            <p:spPr bwMode="auto">
              <a:xfrm>
                <a:off x="31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4" name="Line 434"/>
              <p:cNvSpPr>
                <a:spLocks noChangeShapeType="1"/>
              </p:cNvSpPr>
              <p:nvPr/>
            </p:nvSpPr>
            <p:spPr bwMode="auto">
              <a:xfrm>
                <a:off x="320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5" name="Line 435"/>
              <p:cNvSpPr>
                <a:spLocks noChangeShapeType="1"/>
              </p:cNvSpPr>
              <p:nvPr/>
            </p:nvSpPr>
            <p:spPr bwMode="auto">
              <a:xfrm>
                <a:off x="32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6" name="Line 436"/>
              <p:cNvSpPr>
                <a:spLocks noChangeShapeType="1"/>
              </p:cNvSpPr>
              <p:nvPr/>
            </p:nvSpPr>
            <p:spPr bwMode="auto">
              <a:xfrm>
                <a:off x="32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7" name="Line 437"/>
              <p:cNvSpPr>
                <a:spLocks noChangeShapeType="1"/>
              </p:cNvSpPr>
              <p:nvPr/>
            </p:nvSpPr>
            <p:spPr bwMode="auto">
              <a:xfrm>
                <a:off x="33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8" name="Line 438"/>
              <p:cNvSpPr>
                <a:spLocks noChangeShapeType="1"/>
              </p:cNvSpPr>
              <p:nvPr/>
            </p:nvSpPr>
            <p:spPr bwMode="auto">
              <a:xfrm>
                <a:off x="333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9" name="Line 439"/>
              <p:cNvSpPr>
                <a:spLocks noChangeShapeType="1"/>
              </p:cNvSpPr>
              <p:nvPr/>
            </p:nvSpPr>
            <p:spPr bwMode="auto">
              <a:xfrm>
                <a:off x="33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0" name="Line 440"/>
              <p:cNvSpPr>
                <a:spLocks noChangeShapeType="1"/>
              </p:cNvSpPr>
              <p:nvPr/>
            </p:nvSpPr>
            <p:spPr bwMode="auto">
              <a:xfrm>
                <a:off x="33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1" name="Line 441"/>
              <p:cNvSpPr>
                <a:spLocks noChangeShapeType="1"/>
              </p:cNvSpPr>
              <p:nvPr/>
            </p:nvSpPr>
            <p:spPr bwMode="auto">
              <a:xfrm>
                <a:off x="35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2" name="Line 442"/>
              <p:cNvSpPr>
                <a:spLocks noChangeShapeType="1"/>
              </p:cNvSpPr>
              <p:nvPr/>
            </p:nvSpPr>
            <p:spPr bwMode="auto">
              <a:xfrm>
                <a:off x="35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3" name="Line 443"/>
              <p:cNvSpPr>
                <a:spLocks noChangeShapeType="1"/>
              </p:cNvSpPr>
              <p:nvPr/>
            </p:nvSpPr>
            <p:spPr bwMode="auto">
              <a:xfrm>
                <a:off x="362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4" name="Line 444"/>
              <p:cNvSpPr>
                <a:spLocks noChangeShapeType="1"/>
              </p:cNvSpPr>
              <p:nvPr/>
            </p:nvSpPr>
            <p:spPr bwMode="auto">
              <a:xfrm>
                <a:off x="36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5" name="Line 445"/>
              <p:cNvSpPr>
                <a:spLocks noChangeShapeType="1"/>
              </p:cNvSpPr>
              <p:nvPr/>
            </p:nvSpPr>
            <p:spPr bwMode="auto">
              <a:xfrm>
                <a:off x="36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6" name="Line 446"/>
              <p:cNvSpPr>
                <a:spLocks noChangeShapeType="1"/>
              </p:cNvSpPr>
              <p:nvPr/>
            </p:nvSpPr>
            <p:spPr bwMode="auto">
              <a:xfrm>
                <a:off x="372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7" name="Line 447"/>
              <p:cNvSpPr>
                <a:spLocks noChangeShapeType="1"/>
              </p:cNvSpPr>
              <p:nvPr/>
            </p:nvSpPr>
            <p:spPr bwMode="auto">
              <a:xfrm>
                <a:off x="37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8" name="Line 448"/>
              <p:cNvSpPr>
                <a:spLocks noChangeShapeType="1"/>
              </p:cNvSpPr>
              <p:nvPr/>
            </p:nvSpPr>
            <p:spPr bwMode="auto">
              <a:xfrm>
                <a:off x="37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9" name="Line 449"/>
              <p:cNvSpPr>
                <a:spLocks noChangeShapeType="1"/>
              </p:cNvSpPr>
              <p:nvPr/>
            </p:nvSpPr>
            <p:spPr bwMode="auto">
              <a:xfrm>
                <a:off x="38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0" name="Line 450"/>
              <p:cNvSpPr>
                <a:spLocks noChangeShapeType="1"/>
              </p:cNvSpPr>
              <p:nvPr/>
            </p:nvSpPr>
            <p:spPr bwMode="auto">
              <a:xfrm>
                <a:off x="39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1" name="Line 451"/>
              <p:cNvSpPr>
                <a:spLocks noChangeShapeType="1"/>
              </p:cNvSpPr>
              <p:nvPr/>
            </p:nvSpPr>
            <p:spPr bwMode="auto">
              <a:xfrm>
                <a:off x="400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2" name="Line 452"/>
              <p:cNvSpPr>
                <a:spLocks noChangeShapeType="1"/>
              </p:cNvSpPr>
              <p:nvPr/>
            </p:nvSpPr>
            <p:spPr bwMode="auto">
              <a:xfrm>
                <a:off x="40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3" name="Line 453"/>
              <p:cNvSpPr>
                <a:spLocks noChangeShapeType="1"/>
              </p:cNvSpPr>
              <p:nvPr/>
            </p:nvSpPr>
            <p:spPr bwMode="auto">
              <a:xfrm>
                <a:off x="40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4" name="Line 454"/>
              <p:cNvSpPr>
                <a:spLocks noChangeShapeType="1"/>
              </p:cNvSpPr>
              <p:nvPr/>
            </p:nvSpPr>
            <p:spPr bwMode="auto">
              <a:xfrm>
                <a:off x="410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5" name="Line 455"/>
              <p:cNvSpPr>
                <a:spLocks noChangeShapeType="1"/>
              </p:cNvSpPr>
              <p:nvPr/>
            </p:nvSpPr>
            <p:spPr bwMode="auto">
              <a:xfrm>
                <a:off x="41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6" name="Line 456"/>
              <p:cNvSpPr>
                <a:spLocks noChangeShapeType="1"/>
              </p:cNvSpPr>
              <p:nvPr/>
            </p:nvSpPr>
            <p:spPr bwMode="auto">
              <a:xfrm>
                <a:off x="41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7" name="Line 457"/>
              <p:cNvSpPr>
                <a:spLocks noChangeShapeType="1"/>
              </p:cNvSpPr>
              <p:nvPr/>
            </p:nvSpPr>
            <p:spPr bwMode="auto">
              <a:xfrm>
                <a:off x="42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8" name="Line 458"/>
              <p:cNvSpPr>
                <a:spLocks noChangeShapeType="1"/>
              </p:cNvSpPr>
              <p:nvPr/>
            </p:nvSpPr>
            <p:spPr bwMode="auto">
              <a:xfrm>
                <a:off x="43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9" name="Line 459"/>
              <p:cNvSpPr>
                <a:spLocks noChangeShapeType="1"/>
              </p:cNvSpPr>
              <p:nvPr/>
            </p:nvSpPr>
            <p:spPr bwMode="auto">
              <a:xfrm>
                <a:off x="439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0" name="Line 460"/>
              <p:cNvSpPr>
                <a:spLocks noChangeShapeType="1"/>
              </p:cNvSpPr>
              <p:nvPr/>
            </p:nvSpPr>
            <p:spPr bwMode="auto">
              <a:xfrm>
                <a:off x="443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1" name="Line 461"/>
              <p:cNvSpPr>
                <a:spLocks noChangeShapeType="1"/>
              </p:cNvSpPr>
              <p:nvPr/>
            </p:nvSpPr>
            <p:spPr bwMode="auto">
              <a:xfrm>
                <a:off x="44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2" name="Line 462"/>
              <p:cNvSpPr>
                <a:spLocks noChangeShapeType="1"/>
              </p:cNvSpPr>
              <p:nvPr/>
            </p:nvSpPr>
            <p:spPr bwMode="auto">
              <a:xfrm>
                <a:off x="448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3" name="Line 463"/>
              <p:cNvSpPr>
                <a:spLocks noChangeShapeType="1"/>
              </p:cNvSpPr>
              <p:nvPr/>
            </p:nvSpPr>
            <p:spPr bwMode="auto">
              <a:xfrm>
                <a:off x="45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4" name="Line 464"/>
              <p:cNvSpPr>
                <a:spLocks noChangeShapeType="1"/>
              </p:cNvSpPr>
              <p:nvPr/>
            </p:nvSpPr>
            <p:spPr bwMode="auto">
              <a:xfrm>
                <a:off x="45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5" name="Line 465"/>
              <p:cNvSpPr>
                <a:spLocks noChangeShapeType="1"/>
              </p:cNvSpPr>
              <p:nvPr/>
            </p:nvSpPr>
            <p:spPr bwMode="auto">
              <a:xfrm>
                <a:off x="46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6" name="Line 466"/>
              <p:cNvSpPr>
                <a:spLocks noChangeShapeType="1"/>
              </p:cNvSpPr>
              <p:nvPr/>
            </p:nvSpPr>
            <p:spPr bwMode="auto">
              <a:xfrm>
                <a:off x="47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7" name="Line 467"/>
              <p:cNvSpPr>
                <a:spLocks noChangeShapeType="1"/>
              </p:cNvSpPr>
              <p:nvPr/>
            </p:nvSpPr>
            <p:spPr bwMode="auto">
              <a:xfrm>
                <a:off x="47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8" name="Line 468"/>
              <p:cNvSpPr>
                <a:spLocks noChangeShapeType="1"/>
              </p:cNvSpPr>
              <p:nvPr/>
            </p:nvSpPr>
            <p:spPr bwMode="auto">
              <a:xfrm>
                <a:off x="481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9" name="Line 469"/>
              <p:cNvSpPr>
                <a:spLocks noChangeShapeType="1"/>
              </p:cNvSpPr>
              <p:nvPr/>
            </p:nvSpPr>
            <p:spPr bwMode="auto">
              <a:xfrm>
                <a:off x="48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0" name="Line 470"/>
              <p:cNvSpPr>
                <a:spLocks noChangeShapeType="1"/>
              </p:cNvSpPr>
              <p:nvPr/>
            </p:nvSpPr>
            <p:spPr bwMode="auto">
              <a:xfrm>
                <a:off x="487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1" name="Line 471"/>
              <p:cNvSpPr>
                <a:spLocks noChangeShapeType="1"/>
              </p:cNvSpPr>
              <p:nvPr/>
            </p:nvSpPr>
            <p:spPr bwMode="auto">
              <a:xfrm>
                <a:off x="488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2" name="Line 472"/>
              <p:cNvSpPr>
                <a:spLocks noChangeShapeType="1"/>
              </p:cNvSpPr>
              <p:nvPr/>
            </p:nvSpPr>
            <p:spPr bwMode="auto">
              <a:xfrm>
                <a:off x="49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3" name="Line 473"/>
              <p:cNvSpPr>
                <a:spLocks noChangeShapeType="1"/>
              </p:cNvSpPr>
              <p:nvPr/>
            </p:nvSpPr>
            <p:spPr bwMode="auto">
              <a:xfrm>
                <a:off x="50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4" name="Line 474"/>
              <p:cNvSpPr>
                <a:spLocks noChangeShapeType="1"/>
              </p:cNvSpPr>
              <p:nvPr/>
            </p:nvSpPr>
            <p:spPr bwMode="auto">
              <a:xfrm>
                <a:off x="51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5" name="Line 475"/>
              <p:cNvSpPr>
                <a:spLocks noChangeShapeType="1"/>
              </p:cNvSpPr>
              <p:nvPr/>
            </p:nvSpPr>
            <p:spPr bwMode="auto">
              <a:xfrm>
                <a:off x="51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6" name="Line 476"/>
              <p:cNvSpPr>
                <a:spLocks noChangeShapeType="1"/>
              </p:cNvSpPr>
              <p:nvPr/>
            </p:nvSpPr>
            <p:spPr bwMode="auto">
              <a:xfrm>
                <a:off x="520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7" name="Line 477"/>
              <p:cNvSpPr>
                <a:spLocks noChangeShapeType="1"/>
              </p:cNvSpPr>
              <p:nvPr/>
            </p:nvSpPr>
            <p:spPr bwMode="auto">
              <a:xfrm>
                <a:off x="522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8" name="Line 478"/>
              <p:cNvSpPr>
                <a:spLocks noChangeShapeType="1"/>
              </p:cNvSpPr>
              <p:nvPr/>
            </p:nvSpPr>
            <p:spPr bwMode="auto">
              <a:xfrm>
                <a:off x="525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9" name="Line 479"/>
              <p:cNvSpPr>
                <a:spLocks noChangeShapeType="1"/>
              </p:cNvSpPr>
              <p:nvPr/>
            </p:nvSpPr>
            <p:spPr bwMode="auto">
              <a:xfrm>
                <a:off x="527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0" name="Line 480"/>
              <p:cNvSpPr>
                <a:spLocks noChangeShapeType="1"/>
              </p:cNvSpPr>
              <p:nvPr/>
            </p:nvSpPr>
            <p:spPr bwMode="auto">
              <a:xfrm>
                <a:off x="52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81"/>
            <p:cNvGrpSpPr>
              <a:grpSpLocks/>
            </p:cNvGrpSpPr>
            <p:nvPr/>
          </p:nvGrpSpPr>
          <p:grpSpPr bwMode="auto">
            <a:xfrm>
              <a:off x="2240" y="2280"/>
              <a:ext cx="3065" cy="2176"/>
              <a:chOff x="2240" y="2280"/>
              <a:chExt cx="3065" cy="2176"/>
            </a:xfrm>
          </p:grpSpPr>
          <p:sp>
            <p:nvSpPr>
              <p:cNvPr id="23978" name="Line 482"/>
              <p:cNvSpPr>
                <a:spLocks noChangeShapeType="1"/>
              </p:cNvSpPr>
              <p:nvPr/>
            </p:nvSpPr>
            <p:spPr bwMode="auto">
              <a:xfrm rot="10800000" flipH="1">
                <a:off x="2240" y="2280"/>
                <a:ext cx="1" cy="2175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9" name="Line 483"/>
              <p:cNvSpPr>
                <a:spLocks noChangeShapeType="1"/>
              </p:cNvSpPr>
              <p:nvPr/>
            </p:nvSpPr>
            <p:spPr bwMode="auto">
              <a:xfrm rot="10800000" flipH="1">
                <a:off x="5304" y="2280"/>
                <a:ext cx="1" cy="2175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0" name="Line 484"/>
              <p:cNvSpPr>
                <a:spLocks noChangeShapeType="1"/>
              </p:cNvSpPr>
              <p:nvPr/>
            </p:nvSpPr>
            <p:spPr bwMode="auto">
              <a:xfrm>
                <a:off x="2240" y="4455"/>
                <a:ext cx="3064" cy="1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1" name="Line 485"/>
              <p:cNvSpPr>
                <a:spLocks noChangeShapeType="1"/>
              </p:cNvSpPr>
              <p:nvPr/>
            </p:nvSpPr>
            <p:spPr bwMode="auto">
              <a:xfrm>
                <a:off x="2240" y="2280"/>
                <a:ext cx="3064" cy="0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2" name="Oval 486"/>
              <p:cNvSpPr>
                <a:spLocks noChangeArrowheads="1"/>
              </p:cNvSpPr>
              <p:nvPr/>
            </p:nvSpPr>
            <p:spPr bwMode="auto">
              <a:xfrm>
                <a:off x="2424" y="23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3" name="Oval 487"/>
              <p:cNvSpPr>
                <a:spLocks noChangeArrowheads="1"/>
              </p:cNvSpPr>
              <p:nvPr/>
            </p:nvSpPr>
            <p:spPr bwMode="auto">
              <a:xfrm>
                <a:off x="2440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4" name="Oval 488"/>
              <p:cNvSpPr>
                <a:spLocks noChangeArrowheads="1"/>
              </p:cNvSpPr>
              <p:nvPr/>
            </p:nvSpPr>
            <p:spPr bwMode="auto">
              <a:xfrm>
                <a:off x="2456" y="23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5" name="Oval 489"/>
              <p:cNvSpPr>
                <a:spLocks noChangeArrowheads="1"/>
              </p:cNvSpPr>
              <p:nvPr/>
            </p:nvSpPr>
            <p:spPr bwMode="auto">
              <a:xfrm>
                <a:off x="2472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6" name="Oval 490"/>
              <p:cNvSpPr>
                <a:spLocks noChangeArrowheads="1"/>
              </p:cNvSpPr>
              <p:nvPr/>
            </p:nvSpPr>
            <p:spPr bwMode="auto">
              <a:xfrm>
                <a:off x="2488" y="23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7" name="Oval 491"/>
              <p:cNvSpPr>
                <a:spLocks noChangeArrowheads="1"/>
              </p:cNvSpPr>
              <p:nvPr/>
            </p:nvSpPr>
            <p:spPr bwMode="auto">
              <a:xfrm>
                <a:off x="2504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8" name="Oval 492"/>
              <p:cNvSpPr>
                <a:spLocks noChangeArrowheads="1"/>
              </p:cNvSpPr>
              <p:nvPr/>
            </p:nvSpPr>
            <p:spPr bwMode="auto">
              <a:xfrm>
                <a:off x="2512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9" name="Oval 493"/>
              <p:cNvSpPr>
                <a:spLocks noChangeArrowheads="1"/>
              </p:cNvSpPr>
              <p:nvPr/>
            </p:nvSpPr>
            <p:spPr bwMode="auto">
              <a:xfrm>
                <a:off x="2528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0" name="Oval 494"/>
              <p:cNvSpPr>
                <a:spLocks noChangeArrowheads="1"/>
              </p:cNvSpPr>
              <p:nvPr/>
            </p:nvSpPr>
            <p:spPr bwMode="auto">
              <a:xfrm>
                <a:off x="2544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1" name="Oval 495"/>
              <p:cNvSpPr>
                <a:spLocks noChangeArrowheads="1"/>
              </p:cNvSpPr>
              <p:nvPr/>
            </p:nvSpPr>
            <p:spPr bwMode="auto">
              <a:xfrm>
                <a:off x="2552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2" name="Oval 496"/>
              <p:cNvSpPr>
                <a:spLocks noChangeArrowheads="1"/>
              </p:cNvSpPr>
              <p:nvPr/>
            </p:nvSpPr>
            <p:spPr bwMode="auto">
              <a:xfrm>
                <a:off x="2568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3" name="Oval 497"/>
              <p:cNvSpPr>
                <a:spLocks noChangeArrowheads="1"/>
              </p:cNvSpPr>
              <p:nvPr/>
            </p:nvSpPr>
            <p:spPr bwMode="auto">
              <a:xfrm>
                <a:off x="2576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4" name="Oval 498"/>
              <p:cNvSpPr>
                <a:spLocks noChangeArrowheads="1"/>
              </p:cNvSpPr>
              <p:nvPr/>
            </p:nvSpPr>
            <p:spPr bwMode="auto">
              <a:xfrm>
                <a:off x="2592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5" name="Oval 499"/>
              <p:cNvSpPr>
                <a:spLocks noChangeArrowheads="1"/>
              </p:cNvSpPr>
              <p:nvPr/>
            </p:nvSpPr>
            <p:spPr bwMode="auto">
              <a:xfrm>
                <a:off x="2600" y="23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6" name="Oval 500"/>
              <p:cNvSpPr>
                <a:spLocks noChangeArrowheads="1"/>
              </p:cNvSpPr>
              <p:nvPr/>
            </p:nvSpPr>
            <p:spPr bwMode="auto">
              <a:xfrm>
                <a:off x="2616" y="23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7" name="Oval 501"/>
              <p:cNvSpPr>
                <a:spLocks noChangeArrowheads="1"/>
              </p:cNvSpPr>
              <p:nvPr/>
            </p:nvSpPr>
            <p:spPr bwMode="auto">
              <a:xfrm>
                <a:off x="2632" y="23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8" name="Oval 502"/>
              <p:cNvSpPr>
                <a:spLocks noChangeArrowheads="1"/>
              </p:cNvSpPr>
              <p:nvPr/>
            </p:nvSpPr>
            <p:spPr bwMode="auto">
              <a:xfrm>
                <a:off x="2640" y="23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9" name="Oval 503"/>
              <p:cNvSpPr>
                <a:spLocks noChangeArrowheads="1"/>
              </p:cNvSpPr>
              <p:nvPr/>
            </p:nvSpPr>
            <p:spPr bwMode="auto">
              <a:xfrm>
                <a:off x="2656" y="23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0" name="Oval 504"/>
              <p:cNvSpPr>
                <a:spLocks noChangeArrowheads="1"/>
              </p:cNvSpPr>
              <p:nvPr/>
            </p:nvSpPr>
            <p:spPr bwMode="auto">
              <a:xfrm>
                <a:off x="2664" y="24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1" name="Oval 505"/>
              <p:cNvSpPr>
                <a:spLocks noChangeArrowheads="1"/>
              </p:cNvSpPr>
              <p:nvPr/>
            </p:nvSpPr>
            <p:spPr bwMode="auto">
              <a:xfrm>
                <a:off x="2680" y="24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2" name="Oval 506"/>
              <p:cNvSpPr>
                <a:spLocks noChangeArrowheads="1"/>
              </p:cNvSpPr>
              <p:nvPr/>
            </p:nvSpPr>
            <p:spPr bwMode="auto">
              <a:xfrm>
                <a:off x="2688" y="241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3" name="Oval 507"/>
              <p:cNvSpPr>
                <a:spLocks noChangeArrowheads="1"/>
              </p:cNvSpPr>
              <p:nvPr/>
            </p:nvSpPr>
            <p:spPr bwMode="auto">
              <a:xfrm>
                <a:off x="2704" y="24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4" name="Oval 508"/>
              <p:cNvSpPr>
                <a:spLocks noChangeArrowheads="1"/>
              </p:cNvSpPr>
              <p:nvPr/>
            </p:nvSpPr>
            <p:spPr bwMode="auto">
              <a:xfrm>
                <a:off x="2720" y="24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5" name="Oval 509"/>
              <p:cNvSpPr>
                <a:spLocks noChangeArrowheads="1"/>
              </p:cNvSpPr>
              <p:nvPr/>
            </p:nvSpPr>
            <p:spPr bwMode="auto">
              <a:xfrm>
                <a:off x="2728" y="24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6" name="Oval 510"/>
              <p:cNvSpPr>
                <a:spLocks noChangeArrowheads="1"/>
              </p:cNvSpPr>
              <p:nvPr/>
            </p:nvSpPr>
            <p:spPr bwMode="auto">
              <a:xfrm>
                <a:off x="2744" y="243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7" name="Oval 511"/>
              <p:cNvSpPr>
                <a:spLocks noChangeArrowheads="1"/>
              </p:cNvSpPr>
              <p:nvPr/>
            </p:nvSpPr>
            <p:spPr bwMode="auto">
              <a:xfrm>
                <a:off x="2752" y="24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8" name="Oval 512"/>
              <p:cNvSpPr>
                <a:spLocks noChangeArrowheads="1"/>
              </p:cNvSpPr>
              <p:nvPr/>
            </p:nvSpPr>
            <p:spPr bwMode="auto">
              <a:xfrm>
                <a:off x="2768" y="245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9" name="Oval 513"/>
              <p:cNvSpPr>
                <a:spLocks noChangeArrowheads="1"/>
              </p:cNvSpPr>
              <p:nvPr/>
            </p:nvSpPr>
            <p:spPr bwMode="auto">
              <a:xfrm>
                <a:off x="2776" y="246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0" name="Oval 514"/>
              <p:cNvSpPr>
                <a:spLocks noChangeArrowheads="1"/>
              </p:cNvSpPr>
              <p:nvPr/>
            </p:nvSpPr>
            <p:spPr bwMode="auto">
              <a:xfrm>
                <a:off x="2792" y="24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1" name="Oval 515"/>
              <p:cNvSpPr>
                <a:spLocks noChangeArrowheads="1"/>
              </p:cNvSpPr>
              <p:nvPr/>
            </p:nvSpPr>
            <p:spPr bwMode="auto">
              <a:xfrm>
                <a:off x="2800" y="24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2" name="Oval 516"/>
              <p:cNvSpPr>
                <a:spLocks noChangeArrowheads="1"/>
              </p:cNvSpPr>
              <p:nvPr/>
            </p:nvSpPr>
            <p:spPr bwMode="auto">
              <a:xfrm>
                <a:off x="2816" y="24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3" name="Oval 517"/>
              <p:cNvSpPr>
                <a:spLocks noChangeArrowheads="1"/>
              </p:cNvSpPr>
              <p:nvPr/>
            </p:nvSpPr>
            <p:spPr bwMode="auto">
              <a:xfrm>
                <a:off x="2832" y="24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4" name="Oval 518"/>
              <p:cNvSpPr>
                <a:spLocks noChangeArrowheads="1"/>
              </p:cNvSpPr>
              <p:nvPr/>
            </p:nvSpPr>
            <p:spPr bwMode="auto">
              <a:xfrm>
                <a:off x="2840" y="24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5" name="Oval 519"/>
              <p:cNvSpPr>
                <a:spLocks noChangeArrowheads="1"/>
              </p:cNvSpPr>
              <p:nvPr/>
            </p:nvSpPr>
            <p:spPr bwMode="auto">
              <a:xfrm>
                <a:off x="2856" y="25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6" name="Oval 520"/>
              <p:cNvSpPr>
                <a:spLocks noChangeArrowheads="1"/>
              </p:cNvSpPr>
              <p:nvPr/>
            </p:nvSpPr>
            <p:spPr bwMode="auto">
              <a:xfrm>
                <a:off x="2864" y="25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7" name="Oval 521"/>
              <p:cNvSpPr>
                <a:spLocks noChangeArrowheads="1"/>
              </p:cNvSpPr>
              <p:nvPr/>
            </p:nvSpPr>
            <p:spPr bwMode="auto">
              <a:xfrm>
                <a:off x="2880" y="25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8" name="Oval 522"/>
              <p:cNvSpPr>
                <a:spLocks noChangeArrowheads="1"/>
              </p:cNvSpPr>
              <p:nvPr/>
            </p:nvSpPr>
            <p:spPr bwMode="auto">
              <a:xfrm>
                <a:off x="2888" y="25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9" name="Oval 523"/>
              <p:cNvSpPr>
                <a:spLocks noChangeArrowheads="1"/>
              </p:cNvSpPr>
              <p:nvPr/>
            </p:nvSpPr>
            <p:spPr bwMode="auto">
              <a:xfrm>
                <a:off x="2904" y="253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0" name="Oval 524"/>
              <p:cNvSpPr>
                <a:spLocks noChangeArrowheads="1"/>
              </p:cNvSpPr>
              <p:nvPr/>
            </p:nvSpPr>
            <p:spPr bwMode="auto">
              <a:xfrm>
                <a:off x="2920" y="25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1" name="Oval 525"/>
              <p:cNvSpPr>
                <a:spLocks noChangeArrowheads="1"/>
              </p:cNvSpPr>
              <p:nvPr/>
            </p:nvSpPr>
            <p:spPr bwMode="auto">
              <a:xfrm>
                <a:off x="2928" y="255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2" name="Oval 526"/>
              <p:cNvSpPr>
                <a:spLocks noChangeArrowheads="1"/>
              </p:cNvSpPr>
              <p:nvPr/>
            </p:nvSpPr>
            <p:spPr bwMode="auto">
              <a:xfrm>
                <a:off x="2944" y="25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3" name="Oval 527"/>
              <p:cNvSpPr>
                <a:spLocks noChangeArrowheads="1"/>
              </p:cNvSpPr>
              <p:nvPr/>
            </p:nvSpPr>
            <p:spPr bwMode="auto">
              <a:xfrm>
                <a:off x="2952" y="25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4" name="Oval 528"/>
              <p:cNvSpPr>
                <a:spLocks noChangeArrowheads="1"/>
              </p:cNvSpPr>
              <p:nvPr/>
            </p:nvSpPr>
            <p:spPr bwMode="auto">
              <a:xfrm>
                <a:off x="2968" y="25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5" name="Oval 529"/>
              <p:cNvSpPr>
                <a:spLocks noChangeArrowheads="1"/>
              </p:cNvSpPr>
              <p:nvPr/>
            </p:nvSpPr>
            <p:spPr bwMode="auto">
              <a:xfrm>
                <a:off x="2976" y="25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6" name="Oval 530"/>
              <p:cNvSpPr>
                <a:spLocks noChangeArrowheads="1"/>
              </p:cNvSpPr>
              <p:nvPr/>
            </p:nvSpPr>
            <p:spPr bwMode="auto">
              <a:xfrm>
                <a:off x="2992" y="25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7" name="Oval 531"/>
              <p:cNvSpPr>
                <a:spLocks noChangeArrowheads="1"/>
              </p:cNvSpPr>
              <p:nvPr/>
            </p:nvSpPr>
            <p:spPr bwMode="auto">
              <a:xfrm>
                <a:off x="3008" y="25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8" name="Oval 532"/>
              <p:cNvSpPr>
                <a:spLocks noChangeArrowheads="1"/>
              </p:cNvSpPr>
              <p:nvPr/>
            </p:nvSpPr>
            <p:spPr bwMode="auto">
              <a:xfrm>
                <a:off x="3016" y="261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9" name="Oval 533"/>
              <p:cNvSpPr>
                <a:spLocks noChangeArrowheads="1"/>
              </p:cNvSpPr>
              <p:nvPr/>
            </p:nvSpPr>
            <p:spPr bwMode="auto">
              <a:xfrm>
                <a:off x="3032" y="26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0" name="Oval 534"/>
              <p:cNvSpPr>
                <a:spLocks noChangeArrowheads="1"/>
              </p:cNvSpPr>
              <p:nvPr/>
            </p:nvSpPr>
            <p:spPr bwMode="auto">
              <a:xfrm>
                <a:off x="3040" y="26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1" name="Oval 535"/>
              <p:cNvSpPr>
                <a:spLocks noChangeArrowheads="1"/>
              </p:cNvSpPr>
              <p:nvPr/>
            </p:nvSpPr>
            <p:spPr bwMode="auto">
              <a:xfrm>
                <a:off x="3056" y="26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2" name="Oval 536"/>
              <p:cNvSpPr>
                <a:spLocks noChangeArrowheads="1"/>
              </p:cNvSpPr>
              <p:nvPr/>
            </p:nvSpPr>
            <p:spPr bwMode="auto">
              <a:xfrm>
                <a:off x="3064" y="265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3" name="Oval 537"/>
              <p:cNvSpPr>
                <a:spLocks noChangeArrowheads="1"/>
              </p:cNvSpPr>
              <p:nvPr/>
            </p:nvSpPr>
            <p:spPr bwMode="auto">
              <a:xfrm>
                <a:off x="3080" y="266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4" name="Oval 538"/>
              <p:cNvSpPr>
                <a:spLocks noChangeArrowheads="1"/>
              </p:cNvSpPr>
              <p:nvPr/>
            </p:nvSpPr>
            <p:spPr bwMode="auto">
              <a:xfrm>
                <a:off x="3096" y="26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5" name="Oval 539"/>
              <p:cNvSpPr>
                <a:spLocks noChangeArrowheads="1"/>
              </p:cNvSpPr>
              <p:nvPr/>
            </p:nvSpPr>
            <p:spPr bwMode="auto">
              <a:xfrm>
                <a:off x="3104" y="26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6" name="Oval 540"/>
              <p:cNvSpPr>
                <a:spLocks noChangeArrowheads="1"/>
              </p:cNvSpPr>
              <p:nvPr/>
            </p:nvSpPr>
            <p:spPr bwMode="auto">
              <a:xfrm>
                <a:off x="3120" y="26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7" name="Oval 541"/>
              <p:cNvSpPr>
                <a:spLocks noChangeArrowheads="1"/>
              </p:cNvSpPr>
              <p:nvPr/>
            </p:nvSpPr>
            <p:spPr bwMode="auto">
              <a:xfrm>
                <a:off x="3128" y="27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8" name="Oval 542"/>
              <p:cNvSpPr>
                <a:spLocks noChangeArrowheads="1"/>
              </p:cNvSpPr>
              <p:nvPr/>
            </p:nvSpPr>
            <p:spPr bwMode="auto">
              <a:xfrm>
                <a:off x="3144" y="27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9" name="Oval 543"/>
              <p:cNvSpPr>
                <a:spLocks noChangeArrowheads="1"/>
              </p:cNvSpPr>
              <p:nvPr/>
            </p:nvSpPr>
            <p:spPr bwMode="auto">
              <a:xfrm>
                <a:off x="3152" y="27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0" name="Oval 544"/>
              <p:cNvSpPr>
                <a:spLocks noChangeArrowheads="1"/>
              </p:cNvSpPr>
              <p:nvPr/>
            </p:nvSpPr>
            <p:spPr bwMode="auto">
              <a:xfrm>
                <a:off x="3168" y="27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1" name="Oval 545"/>
              <p:cNvSpPr>
                <a:spLocks noChangeArrowheads="1"/>
              </p:cNvSpPr>
              <p:nvPr/>
            </p:nvSpPr>
            <p:spPr bwMode="auto">
              <a:xfrm>
                <a:off x="3184" y="275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2" name="Oval 546"/>
              <p:cNvSpPr>
                <a:spLocks noChangeArrowheads="1"/>
              </p:cNvSpPr>
              <p:nvPr/>
            </p:nvSpPr>
            <p:spPr bwMode="auto">
              <a:xfrm>
                <a:off x="3192" y="27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3" name="Oval 547"/>
              <p:cNvSpPr>
                <a:spLocks noChangeArrowheads="1"/>
              </p:cNvSpPr>
              <p:nvPr/>
            </p:nvSpPr>
            <p:spPr bwMode="auto">
              <a:xfrm>
                <a:off x="3208" y="27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4" name="Oval 548"/>
              <p:cNvSpPr>
                <a:spLocks noChangeArrowheads="1"/>
              </p:cNvSpPr>
              <p:nvPr/>
            </p:nvSpPr>
            <p:spPr bwMode="auto">
              <a:xfrm>
                <a:off x="3208" y="27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5" name="Oval 549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6" name="Oval 550"/>
              <p:cNvSpPr>
                <a:spLocks noChangeArrowheads="1"/>
              </p:cNvSpPr>
              <p:nvPr/>
            </p:nvSpPr>
            <p:spPr bwMode="auto">
              <a:xfrm>
                <a:off x="3256" y="28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7" name="Oval 551"/>
              <p:cNvSpPr>
                <a:spLocks noChangeArrowheads="1"/>
              </p:cNvSpPr>
              <p:nvPr/>
            </p:nvSpPr>
            <p:spPr bwMode="auto">
              <a:xfrm>
                <a:off x="3280" y="28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8" name="Oval 552"/>
              <p:cNvSpPr>
                <a:spLocks noChangeArrowheads="1"/>
              </p:cNvSpPr>
              <p:nvPr/>
            </p:nvSpPr>
            <p:spPr bwMode="auto">
              <a:xfrm>
                <a:off x="3296" y="28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9" name="Oval 553"/>
              <p:cNvSpPr>
                <a:spLocks noChangeArrowheads="1"/>
              </p:cNvSpPr>
              <p:nvPr/>
            </p:nvSpPr>
            <p:spPr bwMode="auto">
              <a:xfrm>
                <a:off x="3312" y="28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0" name="Oval 554"/>
              <p:cNvSpPr>
                <a:spLocks noChangeArrowheads="1"/>
              </p:cNvSpPr>
              <p:nvPr/>
            </p:nvSpPr>
            <p:spPr bwMode="auto">
              <a:xfrm>
                <a:off x="3328" y="29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1" name="Oval 555"/>
              <p:cNvSpPr>
                <a:spLocks noChangeArrowheads="1"/>
              </p:cNvSpPr>
              <p:nvPr/>
            </p:nvSpPr>
            <p:spPr bwMode="auto">
              <a:xfrm>
                <a:off x="3344" y="29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2" name="Oval 556"/>
              <p:cNvSpPr>
                <a:spLocks noChangeArrowheads="1"/>
              </p:cNvSpPr>
              <p:nvPr/>
            </p:nvSpPr>
            <p:spPr bwMode="auto">
              <a:xfrm>
                <a:off x="3360" y="293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3" name="Oval 557"/>
              <p:cNvSpPr>
                <a:spLocks noChangeArrowheads="1"/>
              </p:cNvSpPr>
              <p:nvPr/>
            </p:nvSpPr>
            <p:spPr bwMode="auto">
              <a:xfrm>
                <a:off x="3368" y="29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4" name="Oval 558"/>
              <p:cNvSpPr>
                <a:spLocks noChangeArrowheads="1"/>
              </p:cNvSpPr>
              <p:nvPr/>
            </p:nvSpPr>
            <p:spPr bwMode="auto">
              <a:xfrm>
                <a:off x="3384" y="29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5" name="Oval 559"/>
              <p:cNvSpPr>
                <a:spLocks noChangeArrowheads="1"/>
              </p:cNvSpPr>
              <p:nvPr/>
            </p:nvSpPr>
            <p:spPr bwMode="auto">
              <a:xfrm>
                <a:off x="3392" y="29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6" name="Oval 560"/>
              <p:cNvSpPr>
                <a:spLocks noChangeArrowheads="1"/>
              </p:cNvSpPr>
              <p:nvPr/>
            </p:nvSpPr>
            <p:spPr bwMode="auto">
              <a:xfrm>
                <a:off x="3400" y="29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7" name="Oval 561"/>
              <p:cNvSpPr>
                <a:spLocks noChangeArrowheads="1"/>
              </p:cNvSpPr>
              <p:nvPr/>
            </p:nvSpPr>
            <p:spPr bwMode="auto">
              <a:xfrm>
                <a:off x="3408" y="29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8" name="Oval 562"/>
              <p:cNvSpPr>
                <a:spLocks noChangeArrowheads="1"/>
              </p:cNvSpPr>
              <p:nvPr/>
            </p:nvSpPr>
            <p:spPr bwMode="auto">
              <a:xfrm>
                <a:off x="3416" y="30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9" name="Oval 563"/>
              <p:cNvSpPr>
                <a:spLocks noChangeArrowheads="1"/>
              </p:cNvSpPr>
              <p:nvPr/>
            </p:nvSpPr>
            <p:spPr bwMode="auto">
              <a:xfrm>
                <a:off x="3424" y="301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0" name="Oval 564"/>
              <p:cNvSpPr>
                <a:spLocks noChangeArrowheads="1"/>
              </p:cNvSpPr>
              <p:nvPr/>
            </p:nvSpPr>
            <p:spPr bwMode="auto">
              <a:xfrm>
                <a:off x="3432" y="30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1" name="Oval 565"/>
              <p:cNvSpPr>
                <a:spLocks noChangeArrowheads="1"/>
              </p:cNvSpPr>
              <p:nvPr/>
            </p:nvSpPr>
            <p:spPr bwMode="auto">
              <a:xfrm>
                <a:off x="3440" y="303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2" name="Oval 566"/>
              <p:cNvSpPr>
                <a:spLocks noChangeArrowheads="1"/>
              </p:cNvSpPr>
              <p:nvPr/>
            </p:nvSpPr>
            <p:spPr bwMode="auto">
              <a:xfrm>
                <a:off x="3448" y="30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3" name="Oval 567"/>
              <p:cNvSpPr>
                <a:spLocks noChangeArrowheads="1"/>
              </p:cNvSpPr>
              <p:nvPr/>
            </p:nvSpPr>
            <p:spPr bwMode="auto">
              <a:xfrm>
                <a:off x="3456" y="305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" name="Oval 568"/>
              <p:cNvSpPr>
                <a:spLocks noChangeArrowheads="1"/>
              </p:cNvSpPr>
              <p:nvPr/>
            </p:nvSpPr>
            <p:spPr bwMode="auto">
              <a:xfrm>
                <a:off x="3464" y="306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" name="Oval 569"/>
              <p:cNvSpPr>
                <a:spLocks noChangeArrowheads="1"/>
              </p:cNvSpPr>
              <p:nvPr/>
            </p:nvSpPr>
            <p:spPr bwMode="auto">
              <a:xfrm>
                <a:off x="3472" y="30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6" name="Oval 570"/>
              <p:cNvSpPr>
                <a:spLocks noChangeArrowheads="1"/>
              </p:cNvSpPr>
              <p:nvPr/>
            </p:nvSpPr>
            <p:spPr bwMode="auto">
              <a:xfrm>
                <a:off x="3472" y="30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7" name="Oval 571"/>
              <p:cNvSpPr>
                <a:spLocks noChangeArrowheads="1"/>
              </p:cNvSpPr>
              <p:nvPr/>
            </p:nvSpPr>
            <p:spPr bwMode="auto">
              <a:xfrm>
                <a:off x="3480" y="30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" name="Oval 572"/>
              <p:cNvSpPr>
                <a:spLocks noChangeArrowheads="1"/>
              </p:cNvSpPr>
              <p:nvPr/>
            </p:nvSpPr>
            <p:spPr bwMode="auto">
              <a:xfrm>
                <a:off x="3488" y="30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9" name="Oval 573"/>
              <p:cNvSpPr>
                <a:spLocks noChangeArrowheads="1"/>
              </p:cNvSpPr>
              <p:nvPr/>
            </p:nvSpPr>
            <p:spPr bwMode="auto">
              <a:xfrm>
                <a:off x="3496" y="30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0" name="Oval 574"/>
              <p:cNvSpPr>
                <a:spLocks noChangeArrowheads="1"/>
              </p:cNvSpPr>
              <p:nvPr/>
            </p:nvSpPr>
            <p:spPr bwMode="auto">
              <a:xfrm>
                <a:off x="3496" y="30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1" name="Oval 575"/>
              <p:cNvSpPr>
                <a:spLocks noChangeArrowheads="1"/>
              </p:cNvSpPr>
              <p:nvPr/>
            </p:nvSpPr>
            <p:spPr bwMode="auto">
              <a:xfrm>
                <a:off x="3504" y="31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2" name="Oval 576"/>
              <p:cNvSpPr>
                <a:spLocks noChangeArrowheads="1"/>
              </p:cNvSpPr>
              <p:nvPr/>
            </p:nvSpPr>
            <p:spPr bwMode="auto">
              <a:xfrm>
                <a:off x="3512" y="31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3" name="Oval 577"/>
              <p:cNvSpPr>
                <a:spLocks noChangeArrowheads="1"/>
              </p:cNvSpPr>
              <p:nvPr/>
            </p:nvSpPr>
            <p:spPr bwMode="auto">
              <a:xfrm>
                <a:off x="3512" y="31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4" name="Oval 578"/>
              <p:cNvSpPr>
                <a:spLocks noChangeArrowheads="1"/>
              </p:cNvSpPr>
              <p:nvPr/>
            </p:nvSpPr>
            <p:spPr bwMode="auto">
              <a:xfrm>
                <a:off x="3520" y="31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5" name="Oval 579"/>
              <p:cNvSpPr>
                <a:spLocks noChangeArrowheads="1"/>
              </p:cNvSpPr>
              <p:nvPr/>
            </p:nvSpPr>
            <p:spPr bwMode="auto">
              <a:xfrm>
                <a:off x="3512" y="31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6" name="Oval 580"/>
              <p:cNvSpPr>
                <a:spLocks noChangeArrowheads="1"/>
              </p:cNvSpPr>
              <p:nvPr/>
            </p:nvSpPr>
            <p:spPr bwMode="auto">
              <a:xfrm>
                <a:off x="3520" y="31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7" name="Oval 581"/>
              <p:cNvSpPr>
                <a:spLocks noChangeArrowheads="1"/>
              </p:cNvSpPr>
              <p:nvPr/>
            </p:nvSpPr>
            <p:spPr bwMode="auto">
              <a:xfrm>
                <a:off x="3528" y="315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8" name="Oval 582"/>
              <p:cNvSpPr>
                <a:spLocks noChangeArrowheads="1"/>
              </p:cNvSpPr>
              <p:nvPr/>
            </p:nvSpPr>
            <p:spPr bwMode="auto">
              <a:xfrm>
                <a:off x="3536" y="31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9" name="Oval 583"/>
              <p:cNvSpPr>
                <a:spLocks noChangeArrowheads="1"/>
              </p:cNvSpPr>
              <p:nvPr/>
            </p:nvSpPr>
            <p:spPr bwMode="auto">
              <a:xfrm>
                <a:off x="3544" y="31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0" name="Oval 584"/>
              <p:cNvSpPr>
                <a:spLocks noChangeArrowheads="1"/>
              </p:cNvSpPr>
              <p:nvPr/>
            </p:nvSpPr>
            <p:spPr bwMode="auto">
              <a:xfrm>
                <a:off x="3552" y="31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1" name="Oval 585"/>
              <p:cNvSpPr>
                <a:spLocks noChangeArrowheads="1"/>
              </p:cNvSpPr>
              <p:nvPr/>
            </p:nvSpPr>
            <p:spPr bwMode="auto">
              <a:xfrm>
                <a:off x="3560" y="31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2" name="Oval 586"/>
              <p:cNvSpPr>
                <a:spLocks noChangeArrowheads="1"/>
              </p:cNvSpPr>
              <p:nvPr/>
            </p:nvSpPr>
            <p:spPr bwMode="auto">
              <a:xfrm>
                <a:off x="3568" y="31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3" name="Oval 587"/>
              <p:cNvSpPr>
                <a:spLocks noChangeArrowheads="1"/>
              </p:cNvSpPr>
              <p:nvPr/>
            </p:nvSpPr>
            <p:spPr bwMode="auto">
              <a:xfrm>
                <a:off x="3576" y="31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4" name="Oval 588"/>
              <p:cNvSpPr>
                <a:spLocks noChangeArrowheads="1"/>
              </p:cNvSpPr>
              <p:nvPr/>
            </p:nvSpPr>
            <p:spPr bwMode="auto">
              <a:xfrm>
                <a:off x="3584" y="31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5" name="Oval 589"/>
              <p:cNvSpPr>
                <a:spLocks noChangeArrowheads="1"/>
              </p:cNvSpPr>
              <p:nvPr/>
            </p:nvSpPr>
            <p:spPr bwMode="auto">
              <a:xfrm>
                <a:off x="3592" y="32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6" name="Oval 590"/>
              <p:cNvSpPr>
                <a:spLocks noChangeArrowheads="1"/>
              </p:cNvSpPr>
              <p:nvPr/>
            </p:nvSpPr>
            <p:spPr bwMode="auto">
              <a:xfrm>
                <a:off x="3592" y="32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7" name="Oval 591"/>
              <p:cNvSpPr>
                <a:spLocks noChangeArrowheads="1"/>
              </p:cNvSpPr>
              <p:nvPr/>
            </p:nvSpPr>
            <p:spPr bwMode="auto">
              <a:xfrm>
                <a:off x="3600" y="32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8" name="Oval 592"/>
              <p:cNvSpPr>
                <a:spLocks noChangeArrowheads="1"/>
              </p:cNvSpPr>
              <p:nvPr/>
            </p:nvSpPr>
            <p:spPr bwMode="auto">
              <a:xfrm>
                <a:off x="3608" y="32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9" name="Oval 593"/>
              <p:cNvSpPr>
                <a:spLocks noChangeArrowheads="1"/>
              </p:cNvSpPr>
              <p:nvPr/>
            </p:nvSpPr>
            <p:spPr bwMode="auto">
              <a:xfrm>
                <a:off x="3608" y="323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0" name="Oval 594"/>
              <p:cNvSpPr>
                <a:spLocks noChangeArrowheads="1"/>
              </p:cNvSpPr>
              <p:nvPr/>
            </p:nvSpPr>
            <p:spPr bwMode="auto">
              <a:xfrm>
                <a:off x="3616" y="32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1" name="Oval 595"/>
              <p:cNvSpPr>
                <a:spLocks noChangeArrowheads="1"/>
              </p:cNvSpPr>
              <p:nvPr/>
            </p:nvSpPr>
            <p:spPr bwMode="auto">
              <a:xfrm>
                <a:off x="3624" y="32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2" name="Oval 596"/>
              <p:cNvSpPr>
                <a:spLocks noChangeArrowheads="1"/>
              </p:cNvSpPr>
              <p:nvPr/>
            </p:nvSpPr>
            <p:spPr bwMode="auto">
              <a:xfrm>
                <a:off x="3632" y="32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3" name="Oval 597"/>
              <p:cNvSpPr>
                <a:spLocks noChangeArrowheads="1"/>
              </p:cNvSpPr>
              <p:nvPr/>
            </p:nvSpPr>
            <p:spPr bwMode="auto">
              <a:xfrm>
                <a:off x="3640" y="32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4" name="Oval 598"/>
              <p:cNvSpPr>
                <a:spLocks noChangeArrowheads="1"/>
              </p:cNvSpPr>
              <p:nvPr/>
            </p:nvSpPr>
            <p:spPr bwMode="auto">
              <a:xfrm>
                <a:off x="3640" y="32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5" name="Oval 599"/>
              <p:cNvSpPr>
                <a:spLocks noChangeArrowheads="1"/>
              </p:cNvSpPr>
              <p:nvPr/>
            </p:nvSpPr>
            <p:spPr bwMode="auto">
              <a:xfrm>
                <a:off x="3648" y="32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6" name="Oval 600"/>
              <p:cNvSpPr>
                <a:spLocks noChangeArrowheads="1"/>
              </p:cNvSpPr>
              <p:nvPr/>
            </p:nvSpPr>
            <p:spPr bwMode="auto">
              <a:xfrm>
                <a:off x="3648" y="32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7" name="Oval 601"/>
              <p:cNvSpPr>
                <a:spLocks noChangeArrowheads="1"/>
              </p:cNvSpPr>
              <p:nvPr/>
            </p:nvSpPr>
            <p:spPr bwMode="auto">
              <a:xfrm>
                <a:off x="3656" y="32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8" name="Oval 602"/>
              <p:cNvSpPr>
                <a:spLocks noChangeArrowheads="1"/>
              </p:cNvSpPr>
              <p:nvPr/>
            </p:nvSpPr>
            <p:spPr bwMode="auto">
              <a:xfrm>
                <a:off x="3656" y="32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9" name="Oval 603"/>
              <p:cNvSpPr>
                <a:spLocks noChangeArrowheads="1"/>
              </p:cNvSpPr>
              <p:nvPr/>
            </p:nvSpPr>
            <p:spPr bwMode="auto">
              <a:xfrm>
                <a:off x="3664" y="33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0" name="Oval 604"/>
              <p:cNvSpPr>
                <a:spLocks noChangeArrowheads="1"/>
              </p:cNvSpPr>
              <p:nvPr/>
            </p:nvSpPr>
            <p:spPr bwMode="auto">
              <a:xfrm>
                <a:off x="3672" y="33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1" name="Oval 605"/>
              <p:cNvSpPr>
                <a:spLocks noChangeArrowheads="1"/>
              </p:cNvSpPr>
              <p:nvPr/>
            </p:nvSpPr>
            <p:spPr bwMode="auto">
              <a:xfrm>
                <a:off x="3680" y="33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2" name="Oval 606"/>
              <p:cNvSpPr>
                <a:spLocks noChangeArrowheads="1"/>
              </p:cNvSpPr>
              <p:nvPr/>
            </p:nvSpPr>
            <p:spPr bwMode="auto">
              <a:xfrm>
                <a:off x="3688" y="333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3" name="Oval 607"/>
              <p:cNvSpPr>
                <a:spLocks noChangeArrowheads="1"/>
              </p:cNvSpPr>
              <p:nvPr/>
            </p:nvSpPr>
            <p:spPr bwMode="auto">
              <a:xfrm>
                <a:off x="3536" y="31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4" name="Oval 608"/>
              <p:cNvSpPr>
                <a:spLocks noChangeArrowheads="1"/>
              </p:cNvSpPr>
              <p:nvPr/>
            </p:nvSpPr>
            <p:spPr bwMode="auto">
              <a:xfrm>
                <a:off x="3552" y="31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5" name="Oval 609"/>
              <p:cNvSpPr>
                <a:spLocks noChangeArrowheads="1"/>
              </p:cNvSpPr>
              <p:nvPr/>
            </p:nvSpPr>
            <p:spPr bwMode="auto">
              <a:xfrm>
                <a:off x="3568" y="31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6" name="Oval 610"/>
              <p:cNvSpPr>
                <a:spLocks noChangeArrowheads="1"/>
              </p:cNvSpPr>
              <p:nvPr/>
            </p:nvSpPr>
            <p:spPr bwMode="auto">
              <a:xfrm>
                <a:off x="3576" y="319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7" name="Oval 611"/>
              <p:cNvSpPr>
                <a:spLocks noChangeArrowheads="1"/>
              </p:cNvSpPr>
              <p:nvPr/>
            </p:nvSpPr>
            <p:spPr bwMode="auto">
              <a:xfrm>
                <a:off x="3592" y="32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8" name="Oval 612"/>
              <p:cNvSpPr>
                <a:spLocks noChangeArrowheads="1"/>
              </p:cNvSpPr>
              <p:nvPr/>
            </p:nvSpPr>
            <p:spPr bwMode="auto">
              <a:xfrm>
                <a:off x="3608" y="322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9" name="Oval 613"/>
              <p:cNvSpPr>
                <a:spLocks noChangeArrowheads="1"/>
              </p:cNvSpPr>
              <p:nvPr/>
            </p:nvSpPr>
            <p:spPr bwMode="auto">
              <a:xfrm>
                <a:off x="3616" y="32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0" name="Oval 614"/>
              <p:cNvSpPr>
                <a:spLocks noChangeArrowheads="1"/>
              </p:cNvSpPr>
              <p:nvPr/>
            </p:nvSpPr>
            <p:spPr bwMode="auto">
              <a:xfrm>
                <a:off x="3632" y="32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1" name="Oval 615"/>
              <p:cNvSpPr>
                <a:spLocks noChangeArrowheads="1"/>
              </p:cNvSpPr>
              <p:nvPr/>
            </p:nvSpPr>
            <p:spPr bwMode="auto">
              <a:xfrm>
                <a:off x="3648" y="327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2" name="Oval 616"/>
              <p:cNvSpPr>
                <a:spLocks noChangeArrowheads="1"/>
              </p:cNvSpPr>
              <p:nvPr/>
            </p:nvSpPr>
            <p:spPr bwMode="auto">
              <a:xfrm>
                <a:off x="3656" y="32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3" name="Oval 617"/>
              <p:cNvSpPr>
                <a:spLocks noChangeArrowheads="1"/>
              </p:cNvSpPr>
              <p:nvPr/>
            </p:nvSpPr>
            <p:spPr bwMode="auto">
              <a:xfrm>
                <a:off x="3672" y="33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4" name="Oval 618"/>
              <p:cNvSpPr>
                <a:spLocks noChangeArrowheads="1"/>
              </p:cNvSpPr>
              <p:nvPr/>
            </p:nvSpPr>
            <p:spPr bwMode="auto">
              <a:xfrm>
                <a:off x="3688" y="33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5" name="Oval 619"/>
              <p:cNvSpPr>
                <a:spLocks noChangeArrowheads="1"/>
              </p:cNvSpPr>
              <p:nvPr/>
            </p:nvSpPr>
            <p:spPr bwMode="auto">
              <a:xfrm>
                <a:off x="3696" y="334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6" name="Oval 620"/>
              <p:cNvSpPr>
                <a:spLocks noChangeArrowheads="1"/>
              </p:cNvSpPr>
              <p:nvPr/>
            </p:nvSpPr>
            <p:spPr bwMode="auto">
              <a:xfrm>
                <a:off x="3712" y="335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7" name="Oval 621"/>
              <p:cNvSpPr>
                <a:spLocks noChangeArrowheads="1"/>
              </p:cNvSpPr>
              <p:nvPr/>
            </p:nvSpPr>
            <p:spPr bwMode="auto">
              <a:xfrm>
                <a:off x="3720" y="33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8" name="Oval 622"/>
              <p:cNvSpPr>
                <a:spLocks noChangeArrowheads="1"/>
              </p:cNvSpPr>
              <p:nvPr/>
            </p:nvSpPr>
            <p:spPr bwMode="auto">
              <a:xfrm>
                <a:off x="3736" y="33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9" name="Oval 623"/>
              <p:cNvSpPr>
                <a:spLocks noChangeArrowheads="1"/>
              </p:cNvSpPr>
              <p:nvPr/>
            </p:nvSpPr>
            <p:spPr bwMode="auto">
              <a:xfrm>
                <a:off x="3752" y="339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0" name="Oval 624"/>
              <p:cNvSpPr>
                <a:spLocks noChangeArrowheads="1"/>
              </p:cNvSpPr>
              <p:nvPr/>
            </p:nvSpPr>
            <p:spPr bwMode="auto">
              <a:xfrm>
                <a:off x="3760" y="342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1" name="Oval 625"/>
              <p:cNvSpPr>
                <a:spLocks noChangeArrowheads="1"/>
              </p:cNvSpPr>
              <p:nvPr/>
            </p:nvSpPr>
            <p:spPr bwMode="auto">
              <a:xfrm>
                <a:off x="3776" y="34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2" name="Oval 626"/>
              <p:cNvSpPr>
                <a:spLocks noChangeArrowheads="1"/>
              </p:cNvSpPr>
              <p:nvPr/>
            </p:nvSpPr>
            <p:spPr bwMode="auto">
              <a:xfrm>
                <a:off x="3792" y="34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3" name="Oval 627"/>
              <p:cNvSpPr>
                <a:spLocks noChangeArrowheads="1"/>
              </p:cNvSpPr>
              <p:nvPr/>
            </p:nvSpPr>
            <p:spPr bwMode="auto">
              <a:xfrm>
                <a:off x="3800" y="34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4" name="Oval 628"/>
              <p:cNvSpPr>
                <a:spLocks noChangeArrowheads="1"/>
              </p:cNvSpPr>
              <p:nvPr/>
            </p:nvSpPr>
            <p:spPr bwMode="auto">
              <a:xfrm>
                <a:off x="3816" y="347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5" name="Oval 629"/>
              <p:cNvSpPr>
                <a:spLocks noChangeArrowheads="1"/>
              </p:cNvSpPr>
              <p:nvPr/>
            </p:nvSpPr>
            <p:spPr bwMode="auto">
              <a:xfrm>
                <a:off x="3824" y="348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6" name="Oval 630"/>
              <p:cNvSpPr>
                <a:spLocks noChangeArrowheads="1"/>
              </p:cNvSpPr>
              <p:nvPr/>
            </p:nvSpPr>
            <p:spPr bwMode="auto">
              <a:xfrm>
                <a:off x="3840" y="34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7" name="Oval 631"/>
              <p:cNvSpPr>
                <a:spLocks noChangeArrowheads="1"/>
              </p:cNvSpPr>
              <p:nvPr/>
            </p:nvSpPr>
            <p:spPr bwMode="auto">
              <a:xfrm>
                <a:off x="3856" y="35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8" name="Oval 632"/>
              <p:cNvSpPr>
                <a:spLocks noChangeArrowheads="1"/>
              </p:cNvSpPr>
              <p:nvPr/>
            </p:nvSpPr>
            <p:spPr bwMode="auto">
              <a:xfrm>
                <a:off x="3864" y="35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9" name="Oval 633"/>
              <p:cNvSpPr>
                <a:spLocks noChangeArrowheads="1"/>
              </p:cNvSpPr>
              <p:nvPr/>
            </p:nvSpPr>
            <p:spPr bwMode="auto">
              <a:xfrm>
                <a:off x="3880" y="354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0" name="Oval 634"/>
              <p:cNvSpPr>
                <a:spLocks noChangeArrowheads="1"/>
              </p:cNvSpPr>
              <p:nvPr/>
            </p:nvSpPr>
            <p:spPr bwMode="auto">
              <a:xfrm>
                <a:off x="3896" y="355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1" name="Oval 635"/>
              <p:cNvSpPr>
                <a:spLocks noChangeArrowheads="1"/>
              </p:cNvSpPr>
              <p:nvPr/>
            </p:nvSpPr>
            <p:spPr bwMode="auto">
              <a:xfrm>
                <a:off x="3904" y="356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2" name="Oval 636"/>
              <p:cNvSpPr>
                <a:spLocks noChangeArrowheads="1"/>
              </p:cNvSpPr>
              <p:nvPr/>
            </p:nvSpPr>
            <p:spPr bwMode="auto">
              <a:xfrm>
                <a:off x="3920" y="35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3" name="Oval 637"/>
              <p:cNvSpPr>
                <a:spLocks noChangeArrowheads="1"/>
              </p:cNvSpPr>
              <p:nvPr/>
            </p:nvSpPr>
            <p:spPr bwMode="auto">
              <a:xfrm>
                <a:off x="3928" y="35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4" name="Oval 638"/>
              <p:cNvSpPr>
                <a:spLocks noChangeArrowheads="1"/>
              </p:cNvSpPr>
              <p:nvPr/>
            </p:nvSpPr>
            <p:spPr bwMode="auto">
              <a:xfrm>
                <a:off x="3944" y="35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5" name="Oval 639"/>
              <p:cNvSpPr>
                <a:spLocks noChangeArrowheads="1"/>
              </p:cNvSpPr>
              <p:nvPr/>
            </p:nvSpPr>
            <p:spPr bwMode="auto">
              <a:xfrm>
                <a:off x="3960" y="36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6" name="Oval 640"/>
              <p:cNvSpPr>
                <a:spLocks noChangeArrowheads="1"/>
              </p:cNvSpPr>
              <p:nvPr/>
            </p:nvSpPr>
            <p:spPr bwMode="auto">
              <a:xfrm>
                <a:off x="3968" y="36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7" name="Oval 641"/>
              <p:cNvSpPr>
                <a:spLocks noChangeArrowheads="1"/>
              </p:cNvSpPr>
              <p:nvPr/>
            </p:nvSpPr>
            <p:spPr bwMode="auto">
              <a:xfrm>
                <a:off x="3984" y="362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8" name="Oval 642"/>
              <p:cNvSpPr>
                <a:spLocks noChangeArrowheads="1"/>
              </p:cNvSpPr>
              <p:nvPr/>
            </p:nvSpPr>
            <p:spPr bwMode="auto">
              <a:xfrm>
                <a:off x="3992" y="36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9" name="Oval 643"/>
              <p:cNvSpPr>
                <a:spLocks noChangeArrowheads="1"/>
              </p:cNvSpPr>
              <p:nvPr/>
            </p:nvSpPr>
            <p:spPr bwMode="auto">
              <a:xfrm>
                <a:off x="4008" y="36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0" name="Oval 644"/>
              <p:cNvSpPr>
                <a:spLocks noChangeArrowheads="1"/>
              </p:cNvSpPr>
              <p:nvPr/>
            </p:nvSpPr>
            <p:spPr bwMode="auto">
              <a:xfrm>
                <a:off x="4024" y="36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1" name="Oval 645"/>
              <p:cNvSpPr>
                <a:spLocks noChangeArrowheads="1"/>
              </p:cNvSpPr>
              <p:nvPr/>
            </p:nvSpPr>
            <p:spPr bwMode="auto">
              <a:xfrm>
                <a:off x="4032" y="36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2" name="Oval 646"/>
              <p:cNvSpPr>
                <a:spLocks noChangeArrowheads="1"/>
              </p:cNvSpPr>
              <p:nvPr/>
            </p:nvSpPr>
            <p:spPr bwMode="auto">
              <a:xfrm>
                <a:off x="4048" y="367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3" name="Oval 647"/>
              <p:cNvSpPr>
                <a:spLocks noChangeArrowheads="1"/>
              </p:cNvSpPr>
              <p:nvPr/>
            </p:nvSpPr>
            <p:spPr bwMode="auto">
              <a:xfrm>
                <a:off x="4064" y="367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4" name="Oval 648"/>
              <p:cNvSpPr>
                <a:spLocks noChangeArrowheads="1"/>
              </p:cNvSpPr>
              <p:nvPr/>
            </p:nvSpPr>
            <p:spPr bwMode="auto">
              <a:xfrm>
                <a:off x="4072" y="36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5" name="Oval 649"/>
              <p:cNvSpPr>
                <a:spLocks noChangeArrowheads="1"/>
              </p:cNvSpPr>
              <p:nvPr/>
            </p:nvSpPr>
            <p:spPr bwMode="auto">
              <a:xfrm>
                <a:off x="4088" y="36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6" name="Oval 650"/>
              <p:cNvSpPr>
                <a:spLocks noChangeArrowheads="1"/>
              </p:cNvSpPr>
              <p:nvPr/>
            </p:nvSpPr>
            <p:spPr bwMode="auto">
              <a:xfrm>
                <a:off x="4096" y="37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7" name="Oval 651"/>
              <p:cNvSpPr>
                <a:spLocks noChangeArrowheads="1"/>
              </p:cNvSpPr>
              <p:nvPr/>
            </p:nvSpPr>
            <p:spPr bwMode="auto">
              <a:xfrm>
                <a:off x="4112" y="37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8" name="Oval 652"/>
              <p:cNvSpPr>
                <a:spLocks noChangeArrowheads="1"/>
              </p:cNvSpPr>
              <p:nvPr/>
            </p:nvSpPr>
            <p:spPr bwMode="auto">
              <a:xfrm>
                <a:off x="4128" y="37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9" name="Oval 653"/>
              <p:cNvSpPr>
                <a:spLocks noChangeArrowheads="1"/>
              </p:cNvSpPr>
              <p:nvPr/>
            </p:nvSpPr>
            <p:spPr bwMode="auto">
              <a:xfrm>
                <a:off x="4136" y="37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0" name="Oval 654"/>
              <p:cNvSpPr>
                <a:spLocks noChangeArrowheads="1"/>
              </p:cNvSpPr>
              <p:nvPr/>
            </p:nvSpPr>
            <p:spPr bwMode="auto">
              <a:xfrm>
                <a:off x="4152" y="374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1" name="Oval 655"/>
              <p:cNvSpPr>
                <a:spLocks noChangeArrowheads="1"/>
              </p:cNvSpPr>
              <p:nvPr/>
            </p:nvSpPr>
            <p:spPr bwMode="auto">
              <a:xfrm>
                <a:off x="4160" y="37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2" name="Oval 656"/>
              <p:cNvSpPr>
                <a:spLocks noChangeArrowheads="1"/>
              </p:cNvSpPr>
              <p:nvPr/>
            </p:nvSpPr>
            <p:spPr bwMode="auto">
              <a:xfrm>
                <a:off x="4176" y="375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3" name="Oval 657"/>
              <p:cNvSpPr>
                <a:spLocks noChangeArrowheads="1"/>
              </p:cNvSpPr>
              <p:nvPr/>
            </p:nvSpPr>
            <p:spPr bwMode="auto">
              <a:xfrm>
                <a:off x="4192" y="37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4" name="Oval 658"/>
              <p:cNvSpPr>
                <a:spLocks noChangeArrowheads="1"/>
              </p:cNvSpPr>
              <p:nvPr/>
            </p:nvSpPr>
            <p:spPr bwMode="auto">
              <a:xfrm>
                <a:off x="4200" y="37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5" name="Oval 659"/>
              <p:cNvSpPr>
                <a:spLocks noChangeArrowheads="1"/>
              </p:cNvSpPr>
              <p:nvPr/>
            </p:nvSpPr>
            <p:spPr bwMode="auto">
              <a:xfrm>
                <a:off x="4216" y="37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6" name="Oval 660"/>
              <p:cNvSpPr>
                <a:spLocks noChangeArrowheads="1"/>
              </p:cNvSpPr>
              <p:nvPr/>
            </p:nvSpPr>
            <p:spPr bwMode="auto">
              <a:xfrm>
                <a:off x="4224" y="37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7" name="Oval 661"/>
              <p:cNvSpPr>
                <a:spLocks noChangeArrowheads="1"/>
              </p:cNvSpPr>
              <p:nvPr/>
            </p:nvSpPr>
            <p:spPr bwMode="auto">
              <a:xfrm>
                <a:off x="4240" y="380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8" name="Oval 662"/>
              <p:cNvSpPr>
                <a:spLocks noChangeArrowheads="1"/>
              </p:cNvSpPr>
              <p:nvPr/>
            </p:nvSpPr>
            <p:spPr bwMode="auto">
              <a:xfrm>
                <a:off x="4256" y="38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9" name="Oval 663"/>
              <p:cNvSpPr>
                <a:spLocks noChangeArrowheads="1"/>
              </p:cNvSpPr>
              <p:nvPr/>
            </p:nvSpPr>
            <p:spPr bwMode="auto">
              <a:xfrm>
                <a:off x="4264" y="38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0" name="Oval 664"/>
              <p:cNvSpPr>
                <a:spLocks noChangeArrowheads="1"/>
              </p:cNvSpPr>
              <p:nvPr/>
            </p:nvSpPr>
            <p:spPr bwMode="auto">
              <a:xfrm>
                <a:off x="4280" y="384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1" name="Oval 665"/>
              <p:cNvSpPr>
                <a:spLocks noChangeArrowheads="1"/>
              </p:cNvSpPr>
              <p:nvPr/>
            </p:nvSpPr>
            <p:spPr bwMode="auto">
              <a:xfrm>
                <a:off x="4288" y="38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2" name="Oval 666"/>
              <p:cNvSpPr>
                <a:spLocks noChangeArrowheads="1"/>
              </p:cNvSpPr>
              <p:nvPr/>
            </p:nvSpPr>
            <p:spPr bwMode="auto">
              <a:xfrm>
                <a:off x="4304" y="38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3" name="Oval 667"/>
              <p:cNvSpPr>
                <a:spLocks noChangeArrowheads="1"/>
              </p:cNvSpPr>
              <p:nvPr/>
            </p:nvSpPr>
            <p:spPr bwMode="auto">
              <a:xfrm>
                <a:off x="4320" y="38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4" name="Oval 668"/>
              <p:cNvSpPr>
                <a:spLocks noChangeArrowheads="1"/>
              </p:cNvSpPr>
              <p:nvPr/>
            </p:nvSpPr>
            <p:spPr bwMode="auto">
              <a:xfrm>
                <a:off x="4328" y="38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5" name="Oval 669"/>
              <p:cNvSpPr>
                <a:spLocks noChangeArrowheads="1"/>
              </p:cNvSpPr>
              <p:nvPr/>
            </p:nvSpPr>
            <p:spPr bwMode="auto">
              <a:xfrm>
                <a:off x="4344" y="38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6" name="Oval 670"/>
              <p:cNvSpPr>
                <a:spLocks noChangeArrowheads="1"/>
              </p:cNvSpPr>
              <p:nvPr/>
            </p:nvSpPr>
            <p:spPr bwMode="auto">
              <a:xfrm>
                <a:off x="4360" y="38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7" name="Oval 671"/>
              <p:cNvSpPr>
                <a:spLocks noChangeArrowheads="1"/>
              </p:cNvSpPr>
              <p:nvPr/>
            </p:nvSpPr>
            <p:spPr bwMode="auto">
              <a:xfrm>
                <a:off x="4368" y="390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8" name="Oval 672"/>
              <p:cNvSpPr>
                <a:spLocks noChangeArrowheads="1"/>
              </p:cNvSpPr>
              <p:nvPr/>
            </p:nvSpPr>
            <p:spPr bwMode="auto">
              <a:xfrm>
                <a:off x="4384" y="393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9" name="Oval 673"/>
              <p:cNvSpPr>
                <a:spLocks noChangeArrowheads="1"/>
              </p:cNvSpPr>
              <p:nvPr/>
            </p:nvSpPr>
            <p:spPr bwMode="auto">
              <a:xfrm>
                <a:off x="4392" y="39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0" name="Oval 674"/>
              <p:cNvSpPr>
                <a:spLocks noChangeArrowheads="1"/>
              </p:cNvSpPr>
              <p:nvPr/>
            </p:nvSpPr>
            <p:spPr bwMode="auto">
              <a:xfrm>
                <a:off x="4408" y="396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1" name="Oval 675"/>
              <p:cNvSpPr>
                <a:spLocks noChangeArrowheads="1"/>
              </p:cNvSpPr>
              <p:nvPr/>
            </p:nvSpPr>
            <p:spPr bwMode="auto">
              <a:xfrm>
                <a:off x="4424" y="395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2" name="Oval 676"/>
              <p:cNvSpPr>
                <a:spLocks noChangeArrowheads="1"/>
              </p:cNvSpPr>
              <p:nvPr/>
            </p:nvSpPr>
            <p:spPr bwMode="auto">
              <a:xfrm>
                <a:off x="4432" y="39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3" name="AutoShape 677"/>
              <p:cNvSpPr>
                <a:spLocks noChangeArrowheads="1"/>
              </p:cNvSpPr>
              <p:nvPr/>
            </p:nvSpPr>
            <p:spPr bwMode="auto">
              <a:xfrm>
                <a:off x="4256" y="38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4" name="AutoShape 678"/>
              <p:cNvSpPr>
                <a:spLocks noChangeArrowheads="1"/>
              </p:cNvSpPr>
              <p:nvPr/>
            </p:nvSpPr>
            <p:spPr bwMode="auto">
              <a:xfrm>
                <a:off x="4272" y="38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5" name="AutoShape 679"/>
              <p:cNvSpPr>
                <a:spLocks noChangeArrowheads="1"/>
              </p:cNvSpPr>
              <p:nvPr/>
            </p:nvSpPr>
            <p:spPr bwMode="auto">
              <a:xfrm>
                <a:off x="4296" y="38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6" name="AutoShape 680"/>
              <p:cNvSpPr>
                <a:spLocks noChangeArrowheads="1"/>
              </p:cNvSpPr>
              <p:nvPr/>
            </p:nvSpPr>
            <p:spPr bwMode="auto">
              <a:xfrm>
                <a:off x="4312" y="38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7" name="AutoShape 681"/>
              <p:cNvSpPr>
                <a:spLocks noChangeArrowheads="1"/>
              </p:cNvSpPr>
              <p:nvPr/>
            </p:nvSpPr>
            <p:spPr bwMode="auto">
              <a:xfrm>
                <a:off x="4328" y="38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82"/>
            <p:cNvGrpSpPr>
              <a:grpSpLocks/>
            </p:cNvGrpSpPr>
            <p:nvPr/>
          </p:nvGrpSpPr>
          <p:grpSpPr bwMode="auto">
            <a:xfrm>
              <a:off x="4344" y="3887"/>
              <a:ext cx="656" cy="512"/>
              <a:chOff x="4344" y="3887"/>
              <a:chExt cx="656" cy="512"/>
            </a:xfrm>
          </p:grpSpPr>
          <p:sp>
            <p:nvSpPr>
              <p:cNvPr id="23778" name="AutoShape 683"/>
              <p:cNvSpPr>
                <a:spLocks noChangeArrowheads="1"/>
              </p:cNvSpPr>
              <p:nvPr/>
            </p:nvSpPr>
            <p:spPr bwMode="auto">
              <a:xfrm>
                <a:off x="4344" y="38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79" name="AutoShape 684"/>
              <p:cNvSpPr>
                <a:spLocks noChangeArrowheads="1"/>
              </p:cNvSpPr>
              <p:nvPr/>
            </p:nvSpPr>
            <p:spPr bwMode="auto">
              <a:xfrm>
                <a:off x="4360" y="38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0" name="AutoShape 685"/>
              <p:cNvSpPr>
                <a:spLocks noChangeArrowheads="1"/>
              </p:cNvSpPr>
              <p:nvPr/>
            </p:nvSpPr>
            <p:spPr bwMode="auto">
              <a:xfrm>
                <a:off x="4368" y="39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1" name="AutoShape 686"/>
              <p:cNvSpPr>
                <a:spLocks noChangeArrowheads="1"/>
              </p:cNvSpPr>
              <p:nvPr/>
            </p:nvSpPr>
            <p:spPr bwMode="auto">
              <a:xfrm>
                <a:off x="4384" y="39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2" name="AutoShape 687"/>
              <p:cNvSpPr>
                <a:spLocks noChangeArrowheads="1"/>
              </p:cNvSpPr>
              <p:nvPr/>
            </p:nvSpPr>
            <p:spPr bwMode="auto">
              <a:xfrm>
                <a:off x="4392" y="39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3" name="AutoShape 688"/>
              <p:cNvSpPr>
                <a:spLocks noChangeArrowheads="1"/>
              </p:cNvSpPr>
              <p:nvPr/>
            </p:nvSpPr>
            <p:spPr bwMode="auto">
              <a:xfrm>
                <a:off x="4400" y="39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4" name="AutoShape 689"/>
              <p:cNvSpPr>
                <a:spLocks noChangeArrowheads="1"/>
              </p:cNvSpPr>
              <p:nvPr/>
            </p:nvSpPr>
            <p:spPr bwMode="auto">
              <a:xfrm>
                <a:off x="4408" y="396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5" name="AutoShape 690"/>
              <p:cNvSpPr>
                <a:spLocks noChangeArrowheads="1"/>
              </p:cNvSpPr>
              <p:nvPr/>
            </p:nvSpPr>
            <p:spPr bwMode="auto">
              <a:xfrm>
                <a:off x="4416" y="398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6" name="AutoShape 691"/>
              <p:cNvSpPr>
                <a:spLocks noChangeArrowheads="1"/>
              </p:cNvSpPr>
              <p:nvPr/>
            </p:nvSpPr>
            <p:spPr bwMode="auto">
              <a:xfrm>
                <a:off x="4432" y="39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7" name="AutoShape 692"/>
              <p:cNvSpPr>
                <a:spLocks noChangeArrowheads="1"/>
              </p:cNvSpPr>
              <p:nvPr/>
            </p:nvSpPr>
            <p:spPr bwMode="auto">
              <a:xfrm>
                <a:off x="4440" y="40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8" name="AutoShape 693"/>
              <p:cNvSpPr>
                <a:spLocks noChangeArrowheads="1"/>
              </p:cNvSpPr>
              <p:nvPr/>
            </p:nvSpPr>
            <p:spPr bwMode="auto">
              <a:xfrm>
                <a:off x="4448" y="40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9" name="AutoShape 694"/>
              <p:cNvSpPr>
                <a:spLocks noChangeArrowheads="1"/>
              </p:cNvSpPr>
              <p:nvPr/>
            </p:nvSpPr>
            <p:spPr bwMode="auto">
              <a:xfrm>
                <a:off x="4448" y="40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0" name="AutoShape 695"/>
              <p:cNvSpPr>
                <a:spLocks noChangeArrowheads="1"/>
              </p:cNvSpPr>
              <p:nvPr/>
            </p:nvSpPr>
            <p:spPr bwMode="auto">
              <a:xfrm>
                <a:off x="4456" y="40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1" name="AutoShape 696"/>
              <p:cNvSpPr>
                <a:spLocks noChangeArrowheads="1"/>
              </p:cNvSpPr>
              <p:nvPr/>
            </p:nvSpPr>
            <p:spPr bwMode="auto">
              <a:xfrm>
                <a:off x="4464" y="40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2" name="AutoShape 697"/>
              <p:cNvSpPr>
                <a:spLocks noChangeArrowheads="1"/>
              </p:cNvSpPr>
              <p:nvPr/>
            </p:nvSpPr>
            <p:spPr bwMode="auto">
              <a:xfrm>
                <a:off x="4472" y="40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3" name="AutoShape 698"/>
              <p:cNvSpPr>
                <a:spLocks noChangeArrowheads="1"/>
              </p:cNvSpPr>
              <p:nvPr/>
            </p:nvSpPr>
            <p:spPr bwMode="auto">
              <a:xfrm>
                <a:off x="4480" y="40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4" name="AutoShape 699"/>
              <p:cNvSpPr>
                <a:spLocks noChangeArrowheads="1"/>
              </p:cNvSpPr>
              <p:nvPr/>
            </p:nvSpPr>
            <p:spPr bwMode="auto">
              <a:xfrm>
                <a:off x="4488" y="40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5" name="AutoShape 700"/>
              <p:cNvSpPr>
                <a:spLocks noChangeArrowheads="1"/>
              </p:cNvSpPr>
              <p:nvPr/>
            </p:nvSpPr>
            <p:spPr bwMode="auto">
              <a:xfrm>
                <a:off x="4488" y="41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6" name="AutoShape 701"/>
              <p:cNvSpPr>
                <a:spLocks noChangeArrowheads="1"/>
              </p:cNvSpPr>
              <p:nvPr/>
            </p:nvSpPr>
            <p:spPr bwMode="auto">
              <a:xfrm>
                <a:off x="4496" y="41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7" name="AutoShape 702"/>
              <p:cNvSpPr>
                <a:spLocks noChangeArrowheads="1"/>
              </p:cNvSpPr>
              <p:nvPr/>
            </p:nvSpPr>
            <p:spPr bwMode="auto">
              <a:xfrm>
                <a:off x="4504" y="41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8" name="AutoShape 703"/>
              <p:cNvSpPr>
                <a:spLocks noChangeArrowheads="1"/>
              </p:cNvSpPr>
              <p:nvPr/>
            </p:nvSpPr>
            <p:spPr bwMode="auto">
              <a:xfrm>
                <a:off x="4512" y="41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9" name="AutoShape 704"/>
              <p:cNvSpPr>
                <a:spLocks noChangeArrowheads="1"/>
              </p:cNvSpPr>
              <p:nvPr/>
            </p:nvSpPr>
            <p:spPr bwMode="auto">
              <a:xfrm>
                <a:off x="4520" y="41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0" name="AutoShape 705"/>
              <p:cNvSpPr>
                <a:spLocks noChangeArrowheads="1"/>
              </p:cNvSpPr>
              <p:nvPr/>
            </p:nvSpPr>
            <p:spPr bwMode="auto">
              <a:xfrm>
                <a:off x="4520" y="41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1" name="AutoShape 706"/>
              <p:cNvSpPr>
                <a:spLocks noChangeArrowheads="1"/>
              </p:cNvSpPr>
              <p:nvPr/>
            </p:nvSpPr>
            <p:spPr bwMode="auto">
              <a:xfrm>
                <a:off x="4528" y="41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2" name="AutoShape 707"/>
              <p:cNvSpPr>
                <a:spLocks noChangeArrowheads="1"/>
              </p:cNvSpPr>
              <p:nvPr/>
            </p:nvSpPr>
            <p:spPr bwMode="auto">
              <a:xfrm>
                <a:off x="4536" y="415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3" name="AutoShape 708"/>
              <p:cNvSpPr>
                <a:spLocks noChangeArrowheads="1"/>
              </p:cNvSpPr>
              <p:nvPr/>
            </p:nvSpPr>
            <p:spPr bwMode="auto">
              <a:xfrm>
                <a:off x="4536" y="416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4" name="AutoShape 709"/>
              <p:cNvSpPr>
                <a:spLocks noChangeArrowheads="1"/>
              </p:cNvSpPr>
              <p:nvPr/>
            </p:nvSpPr>
            <p:spPr bwMode="auto">
              <a:xfrm>
                <a:off x="4544" y="416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5" name="AutoShape 710"/>
              <p:cNvSpPr>
                <a:spLocks noChangeArrowheads="1"/>
              </p:cNvSpPr>
              <p:nvPr/>
            </p:nvSpPr>
            <p:spPr bwMode="auto">
              <a:xfrm>
                <a:off x="4544" y="417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6" name="AutoShape 711"/>
              <p:cNvSpPr>
                <a:spLocks noChangeArrowheads="1"/>
              </p:cNvSpPr>
              <p:nvPr/>
            </p:nvSpPr>
            <p:spPr bwMode="auto">
              <a:xfrm>
                <a:off x="4552" y="418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7" name="AutoShape 712"/>
              <p:cNvSpPr>
                <a:spLocks noChangeArrowheads="1"/>
              </p:cNvSpPr>
              <p:nvPr/>
            </p:nvSpPr>
            <p:spPr bwMode="auto">
              <a:xfrm>
                <a:off x="4552" y="419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8" name="AutoShape 713"/>
              <p:cNvSpPr>
                <a:spLocks noChangeArrowheads="1"/>
              </p:cNvSpPr>
              <p:nvPr/>
            </p:nvSpPr>
            <p:spPr bwMode="auto">
              <a:xfrm>
                <a:off x="4560" y="419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9" name="AutoShape 714"/>
              <p:cNvSpPr>
                <a:spLocks noChangeArrowheads="1"/>
              </p:cNvSpPr>
              <p:nvPr/>
            </p:nvSpPr>
            <p:spPr bwMode="auto">
              <a:xfrm>
                <a:off x="4560" y="41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0" name="AutoShape 715"/>
              <p:cNvSpPr>
                <a:spLocks noChangeArrowheads="1"/>
              </p:cNvSpPr>
              <p:nvPr/>
            </p:nvSpPr>
            <p:spPr bwMode="auto">
              <a:xfrm>
                <a:off x="4568" y="41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1" name="AutoShape 716"/>
              <p:cNvSpPr>
                <a:spLocks noChangeArrowheads="1"/>
              </p:cNvSpPr>
              <p:nvPr/>
            </p:nvSpPr>
            <p:spPr bwMode="auto">
              <a:xfrm>
                <a:off x="4568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2" name="AutoShape 717"/>
              <p:cNvSpPr>
                <a:spLocks noChangeArrowheads="1"/>
              </p:cNvSpPr>
              <p:nvPr/>
            </p:nvSpPr>
            <p:spPr bwMode="auto">
              <a:xfrm>
                <a:off x="4576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3" name="AutoShape 718"/>
              <p:cNvSpPr>
                <a:spLocks noChangeArrowheads="1"/>
              </p:cNvSpPr>
              <p:nvPr/>
            </p:nvSpPr>
            <p:spPr bwMode="auto">
              <a:xfrm>
                <a:off x="4576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4" name="AutoShape 719"/>
              <p:cNvSpPr>
                <a:spLocks noChangeArrowheads="1"/>
              </p:cNvSpPr>
              <p:nvPr/>
            </p:nvSpPr>
            <p:spPr bwMode="auto">
              <a:xfrm>
                <a:off x="4584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5" name="AutoShape 720"/>
              <p:cNvSpPr>
                <a:spLocks noChangeArrowheads="1"/>
              </p:cNvSpPr>
              <p:nvPr/>
            </p:nvSpPr>
            <p:spPr bwMode="auto">
              <a:xfrm>
                <a:off x="4584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6" name="AutoShape 721"/>
              <p:cNvSpPr>
                <a:spLocks noChangeArrowheads="1"/>
              </p:cNvSpPr>
              <p:nvPr/>
            </p:nvSpPr>
            <p:spPr bwMode="auto">
              <a:xfrm>
                <a:off x="4584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7" name="AutoShape 722"/>
              <p:cNvSpPr>
                <a:spLocks noChangeArrowheads="1"/>
              </p:cNvSpPr>
              <p:nvPr/>
            </p:nvSpPr>
            <p:spPr bwMode="auto">
              <a:xfrm>
                <a:off x="4592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8" name="AutoShape 723"/>
              <p:cNvSpPr>
                <a:spLocks noChangeArrowheads="1"/>
              </p:cNvSpPr>
              <p:nvPr/>
            </p:nvSpPr>
            <p:spPr bwMode="auto">
              <a:xfrm>
                <a:off x="4592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9" name="AutoShape 724"/>
              <p:cNvSpPr>
                <a:spLocks noChangeArrowheads="1"/>
              </p:cNvSpPr>
              <p:nvPr/>
            </p:nvSpPr>
            <p:spPr bwMode="auto">
              <a:xfrm>
                <a:off x="4600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0" name="AutoShape 725"/>
              <p:cNvSpPr>
                <a:spLocks noChangeArrowheads="1"/>
              </p:cNvSpPr>
              <p:nvPr/>
            </p:nvSpPr>
            <p:spPr bwMode="auto">
              <a:xfrm>
                <a:off x="4600" y="423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1" name="AutoShape 726"/>
              <p:cNvSpPr>
                <a:spLocks noChangeArrowheads="1"/>
              </p:cNvSpPr>
              <p:nvPr/>
            </p:nvSpPr>
            <p:spPr bwMode="auto">
              <a:xfrm>
                <a:off x="4608" y="42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2" name="AutoShape 727"/>
              <p:cNvSpPr>
                <a:spLocks noChangeArrowheads="1"/>
              </p:cNvSpPr>
              <p:nvPr/>
            </p:nvSpPr>
            <p:spPr bwMode="auto">
              <a:xfrm>
                <a:off x="4608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3" name="AutoShape 728"/>
              <p:cNvSpPr>
                <a:spLocks noChangeArrowheads="1"/>
              </p:cNvSpPr>
              <p:nvPr/>
            </p:nvSpPr>
            <p:spPr bwMode="auto">
              <a:xfrm>
                <a:off x="4616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4" name="AutoShape 729"/>
              <p:cNvSpPr>
                <a:spLocks noChangeArrowheads="1"/>
              </p:cNvSpPr>
              <p:nvPr/>
            </p:nvSpPr>
            <p:spPr bwMode="auto">
              <a:xfrm>
                <a:off x="4616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5" name="AutoShape 730"/>
              <p:cNvSpPr>
                <a:spLocks noChangeArrowheads="1"/>
              </p:cNvSpPr>
              <p:nvPr/>
            </p:nvSpPr>
            <p:spPr bwMode="auto">
              <a:xfrm>
                <a:off x="4624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6" name="AutoShape 731"/>
              <p:cNvSpPr>
                <a:spLocks noChangeArrowheads="1"/>
              </p:cNvSpPr>
              <p:nvPr/>
            </p:nvSpPr>
            <p:spPr bwMode="auto">
              <a:xfrm>
                <a:off x="4624" y="42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7" name="AutoShape 732"/>
              <p:cNvSpPr>
                <a:spLocks noChangeArrowheads="1"/>
              </p:cNvSpPr>
              <p:nvPr/>
            </p:nvSpPr>
            <p:spPr bwMode="auto">
              <a:xfrm>
                <a:off x="4632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8" name="AutoShape 733"/>
              <p:cNvSpPr>
                <a:spLocks noChangeArrowheads="1"/>
              </p:cNvSpPr>
              <p:nvPr/>
            </p:nvSpPr>
            <p:spPr bwMode="auto">
              <a:xfrm>
                <a:off x="4640" y="42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9" name="AutoShape 734"/>
              <p:cNvSpPr>
                <a:spLocks noChangeArrowheads="1"/>
              </p:cNvSpPr>
              <p:nvPr/>
            </p:nvSpPr>
            <p:spPr bwMode="auto">
              <a:xfrm>
                <a:off x="4640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0" name="AutoShape 735"/>
              <p:cNvSpPr>
                <a:spLocks noChangeArrowheads="1"/>
              </p:cNvSpPr>
              <p:nvPr/>
            </p:nvSpPr>
            <p:spPr bwMode="auto">
              <a:xfrm>
                <a:off x="4640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1" name="AutoShape 736"/>
              <p:cNvSpPr>
                <a:spLocks noChangeArrowheads="1"/>
              </p:cNvSpPr>
              <p:nvPr/>
            </p:nvSpPr>
            <p:spPr bwMode="auto">
              <a:xfrm>
                <a:off x="4648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2" name="AutoShape 737"/>
              <p:cNvSpPr>
                <a:spLocks noChangeArrowheads="1"/>
              </p:cNvSpPr>
              <p:nvPr/>
            </p:nvSpPr>
            <p:spPr bwMode="auto">
              <a:xfrm>
                <a:off x="4656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3" name="AutoShape 738"/>
              <p:cNvSpPr>
                <a:spLocks noChangeArrowheads="1"/>
              </p:cNvSpPr>
              <p:nvPr/>
            </p:nvSpPr>
            <p:spPr bwMode="auto">
              <a:xfrm>
                <a:off x="4664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4" name="AutoShape 739"/>
              <p:cNvSpPr>
                <a:spLocks noChangeArrowheads="1"/>
              </p:cNvSpPr>
              <p:nvPr/>
            </p:nvSpPr>
            <p:spPr bwMode="auto">
              <a:xfrm>
                <a:off x="4664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5" name="AutoShape 740"/>
              <p:cNvSpPr>
                <a:spLocks noChangeArrowheads="1"/>
              </p:cNvSpPr>
              <p:nvPr/>
            </p:nvSpPr>
            <p:spPr bwMode="auto">
              <a:xfrm>
                <a:off x="4672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6" name="AutoShape 741"/>
              <p:cNvSpPr>
                <a:spLocks noChangeArrowheads="1"/>
              </p:cNvSpPr>
              <p:nvPr/>
            </p:nvSpPr>
            <p:spPr bwMode="auto">
              <a:xfrm>
                <a:off x="4672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7" name="AutoShape 742"/>
              <p:cNvSpPr>
                <a:spLocks noChangeArrowheads="1"/>
              </p:cNvSpPr>
              <p:nvPr/>
            </p:nvSpPr>
            <p:spPr bwMode="auto">
              <a:xfrm>
                <a:off x="4672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8" name="AutoShape 743"/>
              <p:cNvSpPr>
                <a:spLocks noChangeArrowheads="1"/>
              </p:cNvSpPr>
              <p:nvPr/>
            </p:nvSpPr>
            <p:spPr bwMode="auto">
              <a:xfrm>
                <a:off x="4672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9" name="AutoShape 744"/>
              <p:cNvSpPr>
                <a:spLocks noChangeArrowheads="1"/>
              </p:cNvSpPr>
              <p:nvPr/>
            </p:nvSpPr>
            <p:spPr bwMode="auto">
              <a:xfrm>
                <a:off x="4680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0" name="AutoShape 745"/>
              <p:cNvSpPr>
                <a:spLocks noChangeArrowheads="1"/>
              </p:cNvSpPr>
              <p:nvPr/>
            </p:nvSpPr>
            <p:spPr bwMode="auto">
              <a:xfrm>
                <a:off x="4680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1" name="AutoShape 746"/>
              <p:cNvSpPr>
                <a:spLocks noChangeArrowheads="1"/>
              </p:cNvSpPr>
              <p:nvPr/>
            </p:nvSpPr>
            <p:spPr bwMode="auto">
              <a:xfrm>
                <a:off x="4688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2" name="AutoShape 747"/>
              <p:cNvSpPr>
                <a:spLocks noChangeArrowheads="1"/>
              </p:cNvSpPr>
              <p:nvPr/>
            </p:nvSpPr>
            <p:spPr bwMode="auto">
              <a:xfrm>
                <a:off x="4688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3" name="AutoShape 748"/>
              <p:cNvSpPr>
                <a:spLocks noChangeArrowheads="1"/>
              </p:cNvSpPr>
              <p:nvPr/>
            </p:nvSpPr>
            <p:spPr bwMode="auto">
              <a:xfrm>
                <a:off x="4696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4" name="AutoShape 749"/>
              <p:cNvSpPr>
                <a:spLocks noChangeArrowheads="1"/>
              </p:cNvSpPr>
              <p:nvPr/>
            </p:nvSpPr>
            <p:spPr bwMode="auto">
              <a:xfrm>
                <a:off x="469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5" name="AutoShape 750"/>
              <p:cNvSpPr>
                <a:spLocks noChangeArrowheads="1"/>
              </p:cNvSpPr>
              <p:nvPr/>
            </p:nvSpPr>
            <p:spPr bwMode="auto">
              <a:xfrm>
                <a:off x="4696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6" name="AutoShape 751"/>
              <p:cNvSpPr>
                <a:spLocks noChangeArrowheads="1"/>
              </p:cNvSpPr>
              <p:nvPr/>
            </p:nvSpPr>
            <p:spPr bwMode="auto">
              <a:xfrm>
                <a:off x="4696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7" name="AutoShape 752"/>
              <p:cNvSpPr>
                <a:spLocks noChangeArrowheads="1"/>
              </p:cNvSpPr>
              <p:nvPr/>
            </p:nvSpPr>
            <p:spPr bwMode="auto">
              <a:xfrm>
                <a:off x="4704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8" name="AutoShape 753"/>
              <p:cNvSpPr>
                <a:spLocks noChangeArrowheads="1"/>
              </p:cNvSpPr>
              <p:nvPr/>
            </p:nvSpPr>
            <p:spPr bwMode="auto">
              <a:xfrm>
                <a:off x="4704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9" name="AutoShape 754"/>
              <p:cNvSpPr>
                <a:spLocks noChangeArrowheads="1"/>
              </p:cNvSpPr>
              <p:nvPr/>
            </p:nvSpPr>
            <p:spPr bwMode="auto">
              <a:xfrm>
                <a:off x="4704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0" name="AutoShape 755"/>
              <p:cNvSpPr>
                <a:spLocks noChangeArrowheads="1"/>
              </p:cNvSpPr>
              <p:nvPr/>
            </p:nvSpPr>
            <p:spPr bwMode="auto">
              <a:xfrm>
                <a:off x="4712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1" name="AutoShape 756"/>
              <p:cNvSpPr>
                <a:spLocks noChangeArrowheads="1"/>
              </p:cNvSpPr>
              <p:nvPr/>
            </p:nvSpPr>
            <p:spPr bwMode="auto">
              <a:xfrm>
                <a:off x="4712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2" name="AutoShape 757"/>
              <p:cNvSpPr>
                <a:spLocks noChangeArrowheads="1"/>
              </p:cNvSpPr>
              <p:nvPr/>
            </p:nvSpPr>
            <p:spPr bwMode="auto">
              <a:xfrm>
                <a:off x="4712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3" name="AutoShape 758"/>
              <p:cNvSpPr>
                <a:spLocks noChangeArrowheads="1"/>
              </p:cNvSpPr>
              <p:nvPr/>
            </p:nvSpPr>
            <p:spPr bwMode="auto">
              <a:xfrm>
                <a:off x="471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4" name="AutoShape 759"/>
              <p:cNvSpPr>
                <a:spLocks noChangeArrowheads="1"/>
              </p:cNvSpPr>
              <p:nvPr/>
            </p:nvSpPr>
            <p:spPr bwMode="auto">
              <a:xfrm>
                <a:off x="472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5" name="AutoShape 760"/>
              <p:cNvSpPr>
                <a:spLocks noChangeArrowheads="1"/>
              </p:cNvSpPr>
              <p:nvPr/>
            </p:nvSpPr>
            <p:spPr bwMode="auto">
              <a:xfrm>
                <a:off x="4720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6" name="AutoShape 761"/>
              <p:cNvSpPr>
                <a:spLocks noChangeArrowheads="1"/>
              </p:cNvSpPr>
              <p:nvPr/>
            </p:nvSpPr>
            <p:spPr bwMode="auto">
              <a:xfrm>
                <a:off x="472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7" name="AutoShape 762"/>
              <p:cNvSpPr>
                <a:spLocks noChangeArrowheads="1"/>
              </p:cNvSpPr>
              <p:nvPr/>
            </p:nvSpPr>
            <p:spPr bwMode="auto">
              <a:xfrm>
                <a:off x="4720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8" name="AutoShape 763"/>
              <p:cNvSpPr>
                <a:spLocks noChangeArrowheads="1"/>
              </p:cNvSpPr>
              <p:nvPr/>
            </p:nvSpPr>
            <p:spPr bwMode="auto">
              <a:xfrm>
                <a:off x="4728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9" name="AutoShape 764"/>
              <p:cNvSpPr>
                <a:spLocks noChangeArrowheads="1"/>
              </p:cNvSpPr>
              <p:nvPr/>
            </p:nvSpPr>
            <p:spPr bwMode="auto">
              <a:xfrm>
                <a:off x="472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0" name="AutoShape 765"/>
              <p:cNvSpPr>
                <a:spLocks noChangeArrowheads="1"/>
              </p:cNvSpPr>
              <p:nvPr/>
            </p:nvSpPr>
            <p:spPr bwMode="auto">
              <a:xfrm>
                <a:off x="472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1" name="AutoShape 766"/>
              <p:cNvSpPr>
                <a:spLocks noChangeArrowheads="1"/>
              </p:cNvSpPr>
              <p:nvPr/>
            </p:nvSpPr>
            <p:spPr bwMode="auto">
              <a:xfrm>
                <a:off x="472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2" name="AutoShape 767"/>
              <p:cNvSpPr>
                <a:spLocks noChangeArrowheads="1"/>
              </p:cNvSpPr>
              <p:nvPr/>
            </p:nvSpPr>
            <p:spPr bwMode="auto">
              <a:xfrm>
                <a:off x="472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3" name="AutoShape 768"/>
              <p:cNvSpPr>
                <a:spLocks noChangeArrowheads="1"/>
              </p:cNvSpPr>
              <p:nvPr/>
            </p:nvSpPr>
            <p:spPr bwMode="auto">
              <a:xfrm>
                <a:off x="472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4" name="AutoShape 769"/>
              <p:cNvSpPr>
                <a:spLocks noChangeArrowheads="1"/>
              </p:cNvSpPr>
              <p:nvPr/>
            </p:nvSpPr>
            <p:spPr bwMode="auto">
              <a:xfrm>
                <a:off x="473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5" name="AutoShape 770"/>
              <p:cNvSpPr>
                <a:spLocks noChangeArrowheads="1"/>
              </p:cNvSpPr>
              <p:nvPr/>
            </p:nvSpPr>
            <p:spPr bwMode="auto">
              <a:xfrm>
                <a:off x="4736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6" name="AutoShape 771"/>
              <p:cNvSpPr>
                <a:spLocks noChangeArrowheads="1"/>
              </p:cNvSpPr>
              <p:nvPr/>
            </p:nvSpPr>
            <p:spPr bwMode="auto">
              <a:xfrm>
                <a:off x="473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7" name="AutoShape 772"/>
              <p:cNvSpPr>
                <a:spLocks noChangeArrowheads="1"/>
              </p:cNvSpPr>
              <p:nvPr/>
            </p:nvSpPr>
            <p:spPr bwMode="auto">
              <a:xfrm>
                <a:off x="4744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8" name="AutoShape 773"/>
              <p:cNvSpPr>
                <a:spLocks noChangeArrowheads="1"/>
              </p:cNvSpPr>
              <p:nvPr/>
            </p:nvSpPr>
            <p:spPr bwMode="auto">
              <a:xfrm>
                <a:off x="4744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9" name="AutoShape 774"/>
              <p:cNvSpPr>
                <a:spLocks noChangeArrowheads="1"/>
              </p:cNvSpPr>
              <p:nvPr/>
            </p:nvSpPr>
            <p:spPr bwMode="auto">
              <a:xfrm>
                <a:off x="4744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0" name="AutoShape 775"/>
              <p:cNvSpPr>
                <a:spLocks noChangeArrowheads="1"/>
              </p:cNvSpPr>
              <p:nvPr/>
            </p:nvSpPr>
            <p:spPr bwMode="auto">
              <a:xfrm>
                <a:off x="4744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1" name="AutoShape 776"/>
              <p:cNvSpPr>
                <a:spLocks noChangeArrowheads="1"/>
              </p:cNvSpPr>
              <p:nvPr/>
            </p:nvSpPr>
            <p:spPr bwMode="auto">
              <a:xfrm>
                <a:off x="475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2" name="AutoShape 777"/>
              <p:cNvSpPr>
                <a:spLocks noChangeArrowheads="1"/>
              </p:cNvSpPr>
              <p:nvPr/>
            </p:nvSpPr>
            <p:spPr bwMode="auto">
              <a:xfrm>
                <a:off x="4752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3" name="AutoShape 778"/>
              <p:cNvSpPr>
                <a:spLocks noChangeArrowheads="1"/>
              </p:cNvSpPr>
              <p:nvPr/>
            </p:nvSpPr>
            <p:spPr bwMode="auto">
              <a:xfrm>
                <a:off x="475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4" name="AutoShape 779"/>
              <p:cNvSpPr>
                <a:spLocks noChangeArrowheads="1"/>
              </p:cNvSpPr>
              <p:nvPr/>
            </p:nvSpPr>
            <p:spPr bwMode="auto">
              <a:xfrm>
                <a:off x="475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5" name="AutoShape 780"/>
              <p:cNvSpPr>
                <a:spLocks noChangeArrowheads="1"/>
              </p:cNvSpPr>
              <p:nvPr/>
            </p:nvSpPr>
            <p:spPr bwMode="auto">
              <a:xfrm>
                <a:off x="475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6" name="AutoShape 781"/>
              <p:cNvSpPr>
                <a:spLocks noChangeArrowheads="1"/>
              </p:cNvSpPr>
              <p:nvPr/>
            </p:nvSpPr>
            <p:spPr bwMode="auto">
              <a:xfrm>
                <a:off x="476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7" name="AutoShape 782"/>
              <p:cNvSpPr>
                <a:spLocks noChangeArrowheads="1"/>
              </p:cNvSpPr>
              <p:nvPr/>
            </p:nvSpPr>
            <p:spPr bwMode="auto">
              <a:xfrm>
                <a:off x="476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8" name="AutoShape 783"/>
              <p:cNvSpPr>
                <a:spLocks noChangeArrowheads="1"/>
              </p:cNvSpPr>
              <p:nvPr/>
            </p:nvSpPr>
            <p:spPr bwMode="auto">
              <a:xfrm>
                <a:off x="476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9" name="AutoShape 784"/>
              <p:cNvSpPr>
                <a:spLocks noChangeArrowheads="1"/>
              </p:cNvSpPr>
              <p:nvPr/>
            </p:nvSpPr>
            <p:spPr bwMode="auto">
              <a:xfrm>
                <a:off x="476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0" name="AutoShape 785"/>
              <p:cNvSpPr>
                <a:spLocks noChangeArrowheads="1"/>
              </p:cNvSpPr>
              <p:nvPr/>
            </p:nvSpPr>
            <p:spPr bwMode="auto">
              <a:xfrm>
                <a:off x="476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1" name="AutoShape 786"/>
              <p:cNvSpPr>
                <a:spLocks noChangeArrowheads="1"/>
              </p:cNvSpPr>
              <p:nvPr/>
            </p:nvSpPr>
            <p:spPr bwMode="auto">
              <a:xfrm>
                <a:off x="476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2" name="AutoShape 787"/>
              <p:cNvSpPr>
                <a:spLocks noChangeArrowheads="1"/>
              </p:cNvSpPr>
              <p:nvPr/>
            </p:nvSpPr>
            <p:spPr bwMode="auto">
              <a:xfrm>
                <a:off x="4768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3" name="AutoShape 788"/>
              <p:cNvSpPr>
                <a:spLocks noChangeArrowheads="1"/>
              </p:cNvSpPr>
              <p:nvPr/>
            </p:nvSpPr>
            <p:spPr bwMode="auto">
              <a:xfrm>
                <a:off x="476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4" name="AutoShape 789"/>
              <p:cNvSpPr>
                <a:spLocks noChangeArrowheads="1"/>
              </p:cNvSpPr>
              <p:nvPr/>
            </p:nvSpPr>
            <p:spPr bwMode="auto">
              <a:xfrm>
                <a:off x="4768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5" name="AutoShape 790"/>
              <p:cNvSpPr>
                <a:spLocks noChangeArrowheads="1"/>
              </p:cNvSpPr>
              <p:nvPr/>
            </p:nvSpPr>
            <p:spPr bwMode="auto">
              <a:xfrm>
                <a:off x="476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6" name="AutoShape 791"/>
              <p:cNvSpPr>
                <a:spLocks noChangeArrowheads="1"/>
              </p:cNvSpPr>
              <p:nvPr/>
            </p:nvSpPr>
            <p:spPr bwMode="auto">
              <a:xfrm>
                <a:off x="477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" name="AutoShape 792"/>
              <p:cNvSpPr>
                <a:spLocks noChangeArrowheads="1"/>
              </p:cNvSpPr>
              <p:nvPr/>
            </p:nvSpPr>
            <p:spPr bwMode="auto">
              <a:xfrm>
                <a:off x="477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8" name="AutoShape 793"/>
              <p:cNvSpPr>
                <a:spLocks noChangeArrowheads="1"/>
              </p:cNvSpPr>
              <p:nvPr/>
            </p:nvSpPr>
            <p:spPr bwMode="auto">
              <a:xfrm>
                <a:off x="477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9" name="AutoShape 794"/>
              <p:cNvSpPr>
                <a:spLocks noChangeArrowheads="1"/>
              </p:cNvSpPr>
              <p:nvPr/>
            </p:nvSpPr>
            <p:spPr bwMode="auto">
              <a:xfrm>
                <a:off x="477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0" name="AutoShape 795"/>
              <p:cNvSpPr>
                <a:spLocks noChangeArrowheads="1"/>
              </p:cNvSpPr>
              <p:nvPr/>
            </p:nvSpPr>
            <p:spPr bwMode="auto">
              <a:xfrm>
                <a:off x="4776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1" name="AutoShape 796"/>
              <p:cNvSpPr>
                <a:spLocks noChangeArrowheads="1"/>
              </p:cNvSpPr>
              <p:nvPr/>
            </p:nvSpPr>
            <p:spPr bwMode="auto">
              <a:xfrm>
                <a:off x="4784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2" name="AutoShape 797"/>
              <p:cNvSpPr>
                <a:spLocks noChangeArrowheads="1"/>
              </p:cNvSpPr>
              <p:nvPr/>
            </p:nvSpPr>
            <p:spPr bwMode="auto">
              <a:xfrm>
                <a:off x="478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3" name="AutoShape 798"/>
              <p:cNvSpPr>
                <a:spLocks noChangeArrowheads="1"/>
              </p:cNvSpPr>
              <p:nvPr/>
            </p:nvSpPr>
            <p:spPr bwMode="auto">
              <a:xfrm>
                <a:off x="478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4" name="AutoShape 799"/>
              <p:cNvSpPr>
                <a:spLocks noChangeArrowheads="1"/>
              </p:cNvSpPr>
              <p:nvPr/>
            </p:nvSpPr>
            <p:spPr bwMode="auto">
              <a:xfrm>
                <a:off x="4784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5" name="AutoShape 800"/>
              <p:cNvSpPr>
                <a:spLocks noChangeArrowheads="1"/>
              </p:cNvSpPr>
              <p:nvPr/>
            </p:nvSpPr>
            <p:spPr bwMode="auto">
              <a:xfrm>
                <a:off x="478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6" name="AutoShape 801"/>
              <p:cNvSpPr>
                <a:spLocks noChangeArrowheads="1"/>
              </p:cNvSpPr>
              <p:nvPr/>
            </p:nvSpPr>
            <p:spPr bwMode="auto">
              <a:xfrm>
                <a:off x="479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7" name="AutoShape 802"/>
              <p:cNvSpPr>
                <a:spLocks noChangeArrowheads="1"/>
              </p:cNvSpPr>
              <p:nvPr/>
            </p:nvSpPr>
            <p:spPr bwMode="auto">
              <a:xfrm>
                <a:off x="479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8" name="AutoShape 803"/>
              <p:cNvSpPr>
                <a:spLocks noChangeArrowheads="1"/>
              </p:cNvSpPr>
              <p:nvPr/>
            </p:nvSpPr>
            <p:spPr bwMode="auto">
              <a:xfrm>
                <a:off x="479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9" name="AutoShape 804"/>
              <p:cNvSpPr>
                <a:spLocks noChangeArrowheads="1"/>
              </p:cNvSpPr>
              <p:nvPr/>
            </p:nvSpPr>
            <p:spPr bwMode="auto">
              <a:xfrm>
                <a:off x="479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0" name="AutoShape 805"/>
              <p:cNvSpPr>
                <a:spLocks noChangeArrowheads="1"/>
              </p:cNvSpPr>
              <p:nvPr/>
            </p:nvSpPr>
            <p:spPr bwMode="auto">
              <a:xfrm>
                <a:off x="479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1" name="AutoShape 806"/>
              <p:cNvSpPr>
                <a:spLocks noChangeArrowheads="1"/>
              </p:cNvSpPr>
              <p:nvPr/>
            </p:nvSpPr>
            <p:spPr bwMode="auto">
              <a:xfrm>
                <a:off x="479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2" name="AutoShape 807"/>
              <p:cNvSpPr>
                <a:spLocks noChangeArrowheads="1"/>
              </p:cNvSpPr>
              <p:nvPr/>
            </p:nvSpPr>
            <p:spPr bwMode="auto">
              <a:xfrm>
                <a:off x="480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3" name="AutoShape 808"/>
              <p:cNvSpPr>
                <a:spLocks noChangeArrowheads="1"/>
              </p:cNvSpPr>
              <p:nvPr/>
            </p:nvSpPr>
            <p:spPr bwMode="auto">
              <a:xfrm>
                <a:off x="480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4" name="AutoShape 809"/>
              <p:cNvSpPr>
                <a:spLocks noChangeArrowheads="1"/>
              </p:cNvSpPr>
              <p:nvPr/>
            </p:nvSpPr>
            <p:spPr bwMode="auto">
              <a:xfrm>
                <a:off x="480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5" name="AutoShape 810"/>
              <p:cNvSpPr>
                <a:spLocks noChangeArrowheads="1"/>
              </p:cNvSpPr>
              <p:nvPr/>
            </p:nvSpPr>
            <p:spPr bwMode="auto">
              <a:xfrm>
                <a:off x="480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6" name="AutoShape 811"/>
              <p:cNvSpPr>
                <a:spLocks noChangeArrowheads="1"/>
              </p:cNvSpPr>
              <p:nvPr/>
            </p:nvSpPr>
            <p:spPr bwMode="auto">
              <a:xfrm>
                <a:off x="480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7" name="AutoShape 812"/>
              <p:cNvSpPr>
                <a:spLocks noChangeArrowheads="1"/>
              </p:cNvSpPr>
              <p:nvPr/>
            </p:nvSpPr>
            <p:spPr bwMode="auto">
              <a:xfrm>
                <a:off x="480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8" name="AutoShape 813"/>
              <p:cNvSpPr>
                <a:spLocks noChangeArrowheads="1"/>
              </p:cNvSpPr>
              <p:nvPr/>
            </p:nvSpPr>
            <p:spPr bwMode="auto">
              <a:xfrm>
                <a:off x="480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9" name="AutoShape 814"/>
              <p:cNvSpPr>
                <a:spLocks noChangeArrowheads="1"/>
              </p:cNvSpPr>
              <p:nvPr/>
            </p:nvSpPr>
            <p:spPr bwMode="auto">
              <a:xfrm>
                <a:off x="480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0" name="AutoShape 815"/>
              <p:cNvSpPr>
                <a:spLocks noChangeArrowheads="1"/>
              </p:cNvSpPr>
              <p:nvPr/>
            </p:nvSpPr>
            <p:spPr bwMode="auto">
              <a:xfrm>
                <a:off x="4808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1" name="AutoShape 816"/>
              <p:cNvSpPr>
                <a:spLocks noChangeArrowheads="1"/>
              </p:cNvSpPr>
              <p:nvPr/>
            </p:nvSpPr>
            <p:spPr bwMode="auto">
              <a:xfrm>
                <a:off x="480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2" name="AutoShape 817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3" name="AutoShape 818"/>
              <p:cNvSpPr>
                <a:spLocks noChangeArrowheads="1"/>
              </p:cNvSpPr>
              <p:nvPr/>
            </p:nvSpPr>
            <p:spPr bwMode="auto">
              <a:xfrm>
                <a:off x="481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4" name="AutoShape 819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5" name="AutoShape 820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6" name="AutoShape 821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7" name="AutoShape 822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8" name="AutoShape 823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9" name="AutoShape 824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0" name="AutoShape 825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1" name="AutoShape 826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2" name="AutoShape 827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3" name="AutoShape 828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4" name="AutoShape 829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5" name="AutoShape 830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6" name="AutoShape 831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7" name="AutoShape 832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8" name="AutoShape 833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9" name="AutoShape 834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0" name="AutoShape 835"/>
              <p:cNvSpPr>
                <a:spLocks noChangeArrowheads="1"/>
              </p:cNvSpPr>
              <p:nvPr/>
            </p:nvSpPr>
            <p:spPr bwMode="auto">
              <a:xfrm>
                <a:off x="483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1" name="AutoShape 836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2" name="AutoShape 837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3" name="AutoShape 838"/>
              <p:cNvSpPr>
                <a:spLocks noChangeArrowheads="1"/>
              </p:cNvSpPr>
              <p:nvPr/>
            </p:nvSpPr>
            <p:spPr bwMode="auto">
              <a:xfrm>
                <a:off x="484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4" name="AutoShape 839"/>
              <p:cNvSpPr>
                <a:spLocks noChangeArrowheads="1"/>
              </p:cNvSpPr>
              <p:nvPr/>
            </p:nvSpPr>
            <p:spPr bwMode="auto">
              <a:xfrm>
                <a:off x="480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5" name="AutoShape 840"/>
              <p:cNvSpPr>
                <a:spLocks noChangeArrowheads="1"/>
              </p:cNvSpPr>
              <p:nvPr/>
            </p:nvSpPr>
            <p:spPr bwMode="auto">
              <a:xfrm>
                <a:off x="4808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6" name="AutoShape 841"/>
              <p:cNvSpPr>
                <a:spLocks noChangeArrowheads="1"/>
              </p:cNvSpPr>
              <p:nvPr/>
            </p:nvSpPr>
            <p:spPr bwMode="auto">
              <a:xfrm>
                <a:off x="4808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7" name="AutoShape 842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8" name="AutoShape 843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9" name="AutoShape 844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0" name="AutoShape 845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1" name="AutoShape 846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2" name="AutoShape 847"/>
              <p:cNvSpPr>
                <a:spLocks noChangeArrowheads="1"/>
              </p:cNvSpPr>
              <p:nvPr/>
            </p:nvSpPr>
            <p:spPr bwMode="auto">
              <a:xfrm>
                <a:off x="483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3" name="AutoShape 848"/>
              <p:cNvSpPr>
                <a:spLocks noChangeArrowheads="1"/>
              </p:cNvSpPr>
              <p:nvPr/>
            </p:nvSpPr>
            <p:spPr bwMode="auto">
              <a:xfrm>
                <a:off x="4840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4" name="AutoShape 849"/>
              <p:cNvSpPr>
                <a:spLocks noChangeArrowheads="1"/>
              </p:cNvSpPr>
              <p:nvPr/>
            </p:nvSpPr>
            <p:spPr bwMode="auto">
              <a:xfrm>
                <a:off x="484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5" name="AutoShape 850"/>
              <p:cNvSpPr>
                <a:spLocks noChangeArrowheads="1"/>
              </p:cNvSpPr>
              <p:nvPr/>
            </p:nvSpPr>
            <p:spPr bwMode="auto">
              <a:xfrm>
                <a:off x="4848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6" name="AutoShape 851"/>
              <p:cNvSpPr>
                <a:spLocks noChangeArrowheads="1"/>
              </p:cNvSpPr>
              <p:nvPr/>
            </p:nvSpPr>
            <p:spPr bwMode="auto">
              <a:xfrm>
                <a:off x="4848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7" name="AutoShape 852"/>
              <p:cNvSpPr>
                <a:spLocks noChangeArrowheads="1"/>
              </p:cNvSpPr>
              <p:nvPr/>
            </p:nvSpPr>
            <p:spPr bwMode="auto">
              <a:xfrm>
                <a:off x="4848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8" name="AutoShape 853"/>
              <p:cNvSpPr>
                <a:spLocks noChangeArrowheads="1"/>
              </p:cNvSpPr>
              <p:nvPr/>
            </p:nvSpPr>
            <p:spPr bwMode="auto">
              <a:xfrm>
                <a:off x="4856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9" name="AutoShape 854"/>
              <p:cNvSpPr>
                <a:spLocks noChangeArrowheads="1"/>
              </p:cNvSpPr>
              <p:nvPr/>
            </p:nvSpPr>
            <p:spPr bwMode="auto">
              <a:xfrm>
                <a:off x="4864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0" name="AutoShape 855"/>
              <p:cNvSpPr>
                <a:spLocks noChangeArrowheads="1"/>
              </p:cNvSpPr>
              <p:nvPr/>
            </p:nvSpPr>
            <p:spPr bwMode="auto">
              <a:xfrm>
                <a:off x="4872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1" name="AutoShape 856"/>
              <p:cNvSpPr>
                <a:spLocks noChangeArrowheads="1"/>
              </p:cNvSpPr>
              <p:nvPr/>
            </p:nvSpPr>
            <p:spPr bwMode="auto">
              <a:xfrm>
                <a:off x="4872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2" name="AutoShape 857"/>
              <p:cNvSpPr>
                <a:spLocks noChangeArrowheads="1"/>
              </p:cNvSpPr>
              <p:nvPr/>
            </p:nvSpPr>
            <p:spPr bwMode="auto">
              <a:xfrm>
                <a:off x="4880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3" name="AutoShape 858"/>
              <p:cNvSpPr>
                <a:spLocks noChangeArrowheads="1"/>
              </p:cNvSpPr>
              <p:nvPr/>
            </p:nvSpPr>
            <p:spPr bwMode="auto">
              <a:xfrm>
                <a:off x="4880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4" name="AutoShape 859"/>
              <p:cNvSpPr>
                <a:spLocks noChangeArrowheads="1"/>
              </p:cNvSpPr>
              <p:nvPr/>
            </p:nvSpPr>
            <p:spPr bwMode="auto">
              <a:xfrm>
                <a:off x="4880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5" name="AutoShape 860"/>
              <p:cNvSpPr>
                <a:spLocks noChangeArrowheads="1"/>
              </p:cNvSpPr>
              <p:nvPr/>
            </p:nvSpPr>
            <p:spPr bwMode="auto">
              <a:xfrm>
                <a:off x="4888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6" name="AutoShape 861"/>
              <p:cNvSpPr>
                <a:spLocks noChangeArrowheads="1"/>
              </p:cNvSpPr>
              <p:nvPr/>
            </p:nvSpPr>
            <p:spPr bwMode="auto">
              <a:xfrm>
                <a:off x="4896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7" name="AutoShape 862"/>
              <p:cNvSpPr>
                <a:spLocks noChangeArrowheads="1"/>
              </p:cNvSpPr>
              <p:nvPr/>
            </p:nvSpPr>
            <p:spPr bwMode="auto">
              <a:xfrm>
                <a:off x="4896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8" name="AutoShape 863"/>
              <p:cNvSpPr>
                <a:spLocks noChangeArrowheads="1"/>
              </p:cNvSpPr>
              <p:nvPr/>
            </p:nvSpPr>
            <p:spPr bwMode="auto">
              <a:xfrm>
                <a:off x="4896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9" name="AutoShape 864"/>
              <p:cNvSpPr>
                <a:spLocks noChangeArrowheads="1"/>
              </p:cNvSpPr>
              <p:nvPr/>
            </p:nvSpPr>
            <p:spPr bwMode="auto">
              <a:xfrm>
                <a:off x="4904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0" name="AutoShape 865"/>
              <p:cNvSpPr>
                <a:spLocks noChangeArrowheads="1"/>
              </p:cNvSpPr>
              <p:nvPr/>
            </p:nvSpPr>
            <p:spPr bwMode="auto">
              <a:xfrm>
                <a:off x="4904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1" name="AutoShape 866"/>
              <p:cNvSpPr>
                <a:spLocks noChangeArrowheads="1"/>
              </p:cNvSpPr>
              <p:nvPr/>
            </p:nvSpPr>
            <p:spPr bwMode="auto">
              <a:xfrm>
                <a:off x="4904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2" name="AutoShape 867"/>
              <p:cNvSpPr>
                <a:spLocks noChangeArrowheads="1"/>
              </p:cNvSpPr>
              <p:nvPr/>
            </p:nvSpPr>
            <p:spPr bwMode="auto">
              <a:xfrm>
                <a:off x="4912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3" name="AutoShape 868"/>
              <p:cNvSpPr>
                <a:spLocks noChangeArrowheads="1"/>
              </p:cNvSpPr>
              <p:nvPr/>
            </p:nvSpPr>
            <p:spPr bwMode="auto">
              <a:xfrm>
                <a:off x="4912" y="42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4" name="AutoShape 869"/>
              <p:cNvSpPr>
                <a:spLocks noChangeArrowheads="1"/>
              </p:cNvSpPr>
              <p:nvPr/>
            </p:nvSpPr>
            <p:spPr bwMode="auto">
              <a:xfrm>
                <a:off x="4920" y="42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5" name="AutoShape 870"/>
              <p:cNvSpPr>
                <a:spLocks noChangeArrowheads="1"/>
              </p:cNvSpPr>
              <p:nvPr/>
            </p:nvSpPr>
            <p:spPr bwMode="auto">
              <a:xfrm>
                <a:off x="4920" y="423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6" name="AutoShape 871"/>
              <p:cNvSpPr>
                <a:spLocks noChangeArrowheads="1"/>
              </p:cNvSpPr>
              <p:nvPr/>
            </p:nvSpPr>
            <p:spPr bwMode="auto">
              <a:xfrm>
                <a:off x="4928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7" name="AutoShape 872"/>
              <p:cNvSpPr>
                <a:spLocks noChangeArrowheads="1"/>
              </p:cNvSpPr>
              <p:nvPr/>
            </p:nvSpPr>
            <p:spPr bwMode="auto">
              <a:xfrm>
                <a:off x="4928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8" name="AutoShape 873"/>
              <p:cNvSpPr>
                <a:spLocks noChangeArrowheads="1"/>
              </p:cNvSpPr>
              <p:nvPr/>
            </p:nvSpPr>
            <p:spPr bwMode="auto">
              <a:xfrm>
                <a:off x="4928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9" name="AutoShape 874"/>
              <p:cNvSpPr>
                <a:spLocks noChangeArrowheads="1"/>
              </p:cNvSpPr>
              <p:nvPr/>
            </p:nvSpPr>
            <p:spPr bwMode="auto">
              <a:xfrm>
                <a:off x="4936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0" name="AutoShape 875"/>
              <p:cNvSpPr>
                <a:spLocks noChangeArrowheads="1"/>
              </p:cNvSpPr>
              <p:nvPr/>
            </p:nvSpPr>
            <p:spPr bwMode="auto">
              <a:xfrm>
                <a:off x="4936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1" name="AutoShape 876"/>
              <p:cNvSpPr>
                <a:spLocks noChangeArrowheads="1"/>
              </p:cNvSpPr>
              <p:nvPr/>
            </p:nvSpPr>
            <p:spPr bwMode="auto">
              <a:xfrm>
                <a:off x="4936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2" name="AutoShape 877"/>
              <p:cNvSpPr>
                <a:spLocks noChangeArrowheads="1"/>
              </p:cNvSpPr>
              <p:nvPr/>
            </p:nvSpPr>
            <p:spPr bwMode="auto">
              <a:xfrm>
                <a:off x="4936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3" name="AutoShape 878"/>
              <p:cNvSpPr>
                <a:spLocks noChangeArrowheads="1"/>
              </p:cNvSpPr>
              <p:nvPr/>
            </p:nvSpPr>
            <p:spPr bwMode="auto">
              <a:xfrm>
                <a:off x="4944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4" name="AutoShape 879"/>
              <p:cNvSpPr>
                <a:spLocks noChangeArrowheads="1"/>
              </p:cNvSpPr>
              <p:nvPr/>
            </p:nvSpPr>
            <p:spPr bwMode="auto">
              <a:xfrm>
                <a:off x="4944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5" name="AutoShape 880"/>
              <p:cNvSpPr>
                <a:spLocks noChangeArrowheads="1"/>
              </p:cNvSpPr>
              <p:nvPr/>
            </p:nvSpPr>
            <p:spPr bwMode="auto">
              <a:xfrm>
                <a:off x="4944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6" name="AutoShape 881"/>
              <p:cNvSpPr>
                <a:spLocks noChangeArrowheads="1"/>
              </p:cNvSpPr>
              <p:nvPr/>
            </p:nvSpPr>
            <p:spPr bwMode="auto">
              <a:xfrm>
                <a:off x="4944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7" name="AutoShape 882"/>
              <p:cNvSpPr>
                <a:spLocks noChangeArrowheads="1"/>
              </p:cNvSpPr>
              <p:nvPr/>
            </p:nvSpPr>
            <p:spPr bwMode="auto">
              <a:xfrm>
                <a:off x="4952" y="41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593" name="AutoShape 883"/>
            <p:cNvSpPr>
              <a:spLocks noChangeArrowheads="1"/>
            </p:cNvSpPr>
            <p:nvPr/>
          </p:nvSpPr>
          <p:spPr bwMode="auto">
            <a:xfrm>
              <a:off x="496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4" name="AutoShape 884"/>
            <p:cNvSpPr>
              <a:spLocks noChangeArrowheads="1"/>
            </p:cNvSpPr>
            <p:nvPr/>
          </p:nvSpPr>
          <p:spPr bwMode="auto">
            <a:xfrm>
              <a:off x="496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5" name="AutoShape 885"/>
            <p:cNvSpPr>
              <a:spLocks noChangeArrowheads="1"/>
            </p:cNvSpPr>
            <p:nvPr/>
          </p:nvSpPr>
          <p:spPr bwMode="auto">
            <a:xfrm>
              <a:off x="496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6" name="AutoShape 886"/>
            <p:cNvSpPr>
              <a:spLocks noChangeArrowheads="1"/>
            </p:cNvSpPr>
            <p:nvPr/>
          </p:nvSpPr>
          <p:spPr bwMode="auto">
            <a:xfrm>
              <a:off x="496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7" name="AutoShape 887"/>
            <p:cNvSpPr>
              <a:spLocks noChangeArrowheads="1"/>
            </p:cNvSpPr>
            <p:nvPr/>
          </p:nvSpPr>
          <p:spPr bwMode="auto">
            <a:xfrm>
              <a:off x="4968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8" name="AutoShape 888"/>
            <p:cNvSpPr>
              <a:spLocks noChangeArrowheads="1"/>
            </p:cNvSpPr>
            <p:nvPr/>
          </p:nvSpPr>
          <p:spPr bwMode="auto">
            <a:xfrm>
              <a:off x="496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9" name="AutoShape 889"/>
            <p:cNvSpPr>
              <a:spLocks noChangeArrowheads="1"/>
            </p:cNvSpPr>
            <p:nvPr/>
          </p:nvSpPr>
          <p:spPr bwMode="auto">
            <a:xfrm>
              <a:off x="497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0" name="AutoShape 890"/>
            <p:cNvSpPr>
              <a:spLocks noChangeArrowheads="1"/>
            </p:cNvSpPr>
            <p:nvPr/>
          </p:nvSpPr>
          <p:spPr bwMode="auto">
            <a:xfrm>
              <a:off x="498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1" name="AutoShape 891"/>
            <p:cNvSpPr>
              <a:spLocks noChangeArrowheads="1"/>
            </p:cNvSpPr>
            <p:nvPr/>
          </p:nvSpPr>
          <p:spPr bwMode="auto">
            <a:xfrm>
              <a:off x="498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2" name="AutoShape 892"/>
            <p:cNvSpPr>
              <a:spLocks noChangeArrowheads="1"/>
            </p:cNvSpPr>
            <p:nvPr/>
          </p:nvSpPr>
          <p:spPr bwMode="auto">
            <a:xfrm>
              <a:off x="498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3" name="AutoShape 893"/>
            <p:cNvSpPr>
              <a:spLocks noChangeArrowheads="1"/>
            </p:cNvSpPr>
            <p:nvPr/>
          </p:nvSpPr>
          <p:spPr bwMode="auto">
            <a:xfrm>
              <a:off x="498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4" name="AutoShape 894"/>
            <p:cNvSpPr>
              <a:spLocks noChangeArrowheads="1"/>
            </p:cNvSpPr>
            <p:nvPr/>
          </p:nvSpPr>
          <p:spPr bwMode="auto">
            <a:xfrm>
              <a:off x="499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5" name="AutoShape 895"/>
            <p:cNvSpPr>
              <a:spLocks noChangeArrowheads="1"/>
            </p:cNvSpPr>
            <p:nvPr/>
          </p:nvSpPr>
          <p:spPr bwMode="auto">
            <a:xfrm>
              <a:off x="499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6" name="AutoShape 896"/>
            <p:cNvSpPr>
              <a:spLocks noChangeArrowheads="1"/>
            </p:cNvSpPr>
            <p:nvPr/>
          </p:nvSpPr>
          <p:spPr bwMode="auto">
            <a:xfrm>
              <a:off x="500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7" name="AutoShape 897"/>
            <p:cNvSpPr>
              <a:spLocks noChangeArrowheads="1"/>
            </p:cNvSpPr>
            <p:nvPr/>
          </p:nvSpPr>
          <p:spPr bwMode="auto">
            <a:xfrm>
              <a:off x="500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8" name="AutoShape 898"/>
            <p:cNvSpPr>
              <a:spLocks noChangeArrowheads="1"/>
            </p:cNvSpPr>
            <p:nvPr/>
          </p:nvSpPr>
          <p:spPr bwMode="auto">
            <a:xfrm>
              <a:off x="500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9" name="AutoShape 899"/>
            <p:cNvSpPr>
              <a:spLocks noChangeArrowheads="1"/>
            </p:cNvSpPr>
            <p:nvPr/>
          </p:nvSpPr>
          <p:spPr bwMode="auto">
            <a:xfrm>
              <a:off x="500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0" name="AutoShape 900"/>
            <p:cNvSpPr>
              <a:spLocks noChangeArrowheads="1"/>
            </p:cNvSpPr>
            <p:nvPr/>
          </p:nvSpPr>
          <p:spPr bwMode="auto">
            <a:xfrm>
              <a:off x="500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1" name="AutoShape 901"/>
            <p:cNvSpPr>
              <a:spLocks noChangeArrowheads="1"/>
            </p:cNvSpPr>
            <p:nvPr/>
          </p:nvSpPr>
          <p:spPr bwMode="auto">
            <a:xfrm>
              <a:off x="5008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2" name="AutoShape 902"/>
            <p:cNvSpPr>
              <a:spLocks noChangeArrowheads="1"/>
            </p:cNvSpPr>
            <p:nvPr/>
          </p:nvSpPr>
          <p:spPr bwMode="auto">
            <a:xfrm>
              <a:off x="501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3" name="AutoShape 903"/>
            <p:cNvSpPr>
              <a:spLocks noChangeArrowheads="1"/>
            </p:cNvSpPr>
            <p:nvPr/>
          </p:nvSpPr>
          <p:spPr bwMode="auto">
            <a:xfrm>
              <a:off x="5016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4" name="AutoShape 904"/>
            <p:cNvSpPr>
              <a:spLocks noChangeArrowheads="1"/>
            </p:cNvSpPr>
            <p:nvPr/>
          </p:nvSpPr>
          <p:spPr bwMode="auto">
            <a:xfrm>
              <a:off x="501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5" name="AutoShape 905"/>
            <p:cNvSpPr>
              <a:spLocks noChangeArrowheads="1"/>
            </p:cNvSpPr>
            <p:nvPr/>
          </p:nvSpPr>
          <p:spPr bwMode="auto">
            <a:xfrm>
              <a:off x="501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6" name="AutoShape 906"/>
            <p:cNvSpPr>
              <a:spLocks noChangeArrowheads="1"/>
            </p:cNvSpPr>
            <p:nvPr/>
          </p:nvSpPr>
          <p:spPr bwMode="auto">
            <a:xfrm>
              <a:off x="501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7" name="AutoShape 907"/>
            <p:cNvSpPr>
              <a:spLocks noChangeArrowheads="1"/>
            </p:cNvSpPr>
            <p:nvPr/>
          </p:nvSpPr>
          <p:spPr bwMode="auto">
            <a:xfrm>
              <a:off x="501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8" name="AutoShape 908"/>
            <p:cNvSpPr>
              <a:spLocks noChangeArrowheads="1"/>
            </p:cNvSpPr>
            <p:nvPr/>
          </p:nvSpPr>
          <p:spPr bwMode="auto">
            <a:xfrm>
              <a:off x="501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9" name="AutoShape 909"/>
            <p:cNvSpPr>
              <a:spLocks noChangeArrowheads="1"/>
            </p:cNvSpPr>
            <p:nvPr/>
          </p:nvSpPr>
          <p:spPr bwMode="auto">
            <a:xfrm>
              <a:off x="502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0" name="AutoShape 910"/>
            <p:cNvSpPr>
              <a:spLocks noChangeArrowheads="1"/>
            </p:cNvSpPr>
            <p:nvPr/>
          </p:nvSpPr>
          <p:spPr bwMode="auto">
            <a:xfrm>
              <a:off x="5024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1" name="AutoShape 911"/>
            <p:cNvSpPr>
              <a:spLocks noChangeArrowheads="1"/>
            </p:cNvSpPr>
            <p:nvPr/>
          </p:nvSpPr>
          <p:spPr bwMode="auto">
            <a:xfrm>
              <a:off x="502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2" name="AutoShape 912"/>
            <p:cNvSpPr>
              <a:spLocks noChangeArrowheads="1"/>
            </p:cNvSpPr>
            <p:nvPr/>
          </p:nvSpPr>
          <p:spPr bwMode="auto">
            <a:xfrm>
              <a:off x="502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3" name="AutoShape 913"/>
            <p:cNvSpPr>
              <a:spLocks noChangeArrowheads="1"/>
            </p:cNvSpPr>
            <p:nvPr/>
          </p:nvSpPr>
          <p:spPr bwMode="auto">
            <a:xfrm>
              <a:off x="5024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4" name="AutoShape 914"/>
            <p:cNvSpPr>
              <a:spLocks noChangeArrowheads="1"/>
            </p:cNvSpPr>
            <p:nvPr/>
          </p:nvSpPr>
          <p:spPr bwMode="auto">
            <a:xfrm>
              <a:off x="502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5" name="AutoShape 915"/>
            <p:cNvSpPr>
              <a:spLocks noChangeArrowheads="1"/>
            </p:cNvSpPr>
            <p:nvPr/>
          </p:nvSpPr>
          <p:spPr bwMode="auto">
            <a:xfrm>
              <a:off x="503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6" name="AutoShape 916"/>
            <p:cNvSpPr>
              <a:spLocks noChangeArrowheads="1"/>
            </p:cNvSpPr>
            <p:nvPr/>
          </p:nvSpPr>
          <p:spPr bwMode="auto">
            <a:xfrm>
              <a:off x="503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7" name="AutoShape 917"/>
            <p:cNvSpPr>
              <a:spLocks noChangeArrowheads="1"/>
            </p:cNvSpPr>
            <p:nvPr/>
          </p:nvSpPr>
          <p:spPr bwMode="auto">
            <a:xfrm>
              <a:off x="5032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8" name="AutoShape 918"/>
            <p:cNvSpPr>
              <a:spLocks noChangeArrowheads="1"/>
            </p:cNvSpPr>
            <p:nvPr/>
          </p:nvSpPr>
          <p:spPr bwMode="auto">
            <a:xfrm>
              <a:off x="503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9" name="AutoShape 919"/>
            <p:cNvSpPr>
              <a:spLocks noChangeArrowheads="1"/>
            </p:cNvSpPr>
            <p:nvPr/>
          </p:nvSpPr>
          <p:spPr bwMode="auto">
            <a:xfrm>
              <a:off x="503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0" name="AutoShape 920"/>
            <p:cNvSpPr>
              <a:spLocks noChangeArrowheads="1"/>
            </p:cNvSpPr>
            <p:nvPr/>
          </p:nvSpPr>
          <p:spPr bwMode="auto">
            <a:xfrm>
              <a:off x="5032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1" name="AutoShape 921"/>
            <p:cNvSpPr>
              <a:spLocks noChangeArrowheads="1"/>
            </p:cNvSpPr>
            <p:nvPr/>
          </p:nvSpPr>
          <p:spPr bwMode="auto">
            <a:xfrm>
              <a:off x="503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2" name="AutoShape 922"/>
            <p:cNvSpPr>
              <a:spLocks noChangeArrowheads="1"/>
            </p:cNvSpPr>
            <p:nvPr/>
          </p:nvSpPr>
          <p:spPr bwMode="auto">
            <a:xfrm>
              <a:off x="504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3" name="AutoShape 923"/>
            <p:cNvSpPr>
              <a:spLocks noChangeArrowheads="1"/>
            </p:cNvSpPr>
            <p:nvPr/>
          </p:nvSpPr>
          <p:spPr bwMode="auto">
            <a:xfrm>
              <a:off x="5040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4" name="AutoShape 924"/>
            <p:cNvSpPr>
              <a:spLocks noChangeArrowheads="1"/>
            </p:cNvSpPr>
            <p:nvPr/>
          </p:nvSpPr>
          <p:spPr bwMode="auto">
            <a:xfrm>
              <a:off x="504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5" name="AutoShape 925"/>
            <p:cNvSpPr>
              <a:spLocks noChangeArrowheads="1"/>
            </p:cNvSpPr>
            <p:nvPr/>
          </p:nvSpPr>
          <p:spPr bwMode="auto">
            <a:xfrm>
              <a:off x="5040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6" name="AutoShape 926"/>
            <p:cNvSpPr>
              <a:spLocks noChangeArrowheads="1"/>
            </p:cNvSpPr>
            <p:nvPr/>
          </p:nvSpPr>
          <p:spPr bwMode="auto">
            <a:xfrm>
              <a:off x="504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7" name="AutoShape 927"/>
            <p:cNvSpPr>
              <a:spLocks noChangeArrowheads="1"/>
            </p:cNvSpPr>
            <p:nvPr/>
          </p:nvSpPr>
          <p:spPr bwMode="auto">
            <a:xfrm>
              <a:off x="5048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8" name="AutoShape 928"/>
            <p:cNvSpPr>
              <a:spLocks noChangeArrowheads="1"/>
            </p:cNvSpPr>
            <p:nvPr/>
          </p:nvSpPr>
          <p:spPr bwMode="auto">
            <a:xfrm>
              <a:off x="5048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9" name="AutoShape 929"/>
            <p:cNvSpPr>
              <a:spLocks noChangeArrowheads="1"/>
            </p:cNvSpPr>
            <p:nvPr/>
          </p:nvSpPr>
          <p:spPr bwMode="auto">
            <a:xfrm>
              <a:off x="504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0" name="AutoShape 930"/>
            <p:cNvSpPr>
              <a:spLocks noChangeArrowheads="1"/>
            </p:cNvSpPr>
            <p:nvPr/>
          </p:nvSpPr>
          <p:spPr bwMode="auto">
            <a:xfrm>
              <a:off x="5048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1" name="AutoShape 931"/>
            <p:cNvSpPr>
              <a:spLocks noChangeArrowheads="1"/>
            </p:cNvSpPr>
            <p:nvPr/>
          </p:nvSpPr>
          <p:spPr bwMode="auto">
            <a:xfrm>
              <a:off x="504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2" name="AutoShape 932"/>
            <p:cNvSpPr>
              <a:spLocks noChangeArrowheads="1"/>
            </p:cNvSpPr>
            <p:nvPr/>
          </p:nvSpPr>
          <p:spPr bwMode="auto">
            <a:xfrm>
              <a:off x="505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3" name="AutoShape 933"/>
            <p:cNvSpPr>
              <a:spLocks noChangeArrowheads="1"/>
            </p:cNvSpPr>
            <p:nvPr/>
          </p:nvSpPr>
          <p:spPr bwMode="auto">
            <a:xfrm>
              <a:off x="505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4" name="AutoShape 934"/>
            <p:cNvSpPr>
              <a:spLocks noChangeArrowheads="1"/>
            </p:cNvSpPr>
            <p:nvPr/>
          </p:nvSpPr>
          <p:spPr bwMode="auto">
            <a:xfrm>
              <a:off x="505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5" name="AutoShape 935"/>
            <p:cNvSpPr>
              <a:spLocks noChangeArrowheads="1"/>
            </p:cNvSpPr>
            <p:nvPr/>
          </p:nvSpPr>
          <p:spPr bwMode="auto">
            <a:xfrm>
              <a:off x="505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6" name="AutoShape 936"/>
            <p:cNvSpPr>
              <a:spLocks noChangeArrowheads="1"/>
            </p:cNvSpPr>
            <p:nvPr/>
          </p:nvSpPr>
          <p:spPr bwMode="auto">
            <a:xfrm>
              <a:off x="505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7" name="AutoShape 937"/>
            <p:cNvSpPr>
              <a:spLocks noChangeArrowheads="1"/>
            </p:cNvSpPr>
            <p:nvPr/>
          </p:nvSpPr>
          <p:spPr bwMode="auto">
            <a:xfrm>
              <a:off x="5056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8" name="AutoShape 938"/>
            <p:cNvSpPr>
              <a:spLocks noChangeArrowheads="1"/>
            </p:cNvSpPr>
            <p:nvPr/>
          </p:nvSpPr>
          <p:spPr bwMode="auto">
            <a:xfrm>
              <a:off x="506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9" name="AutoShape 939"/>
            <p:cNvSpPr>
              <a:spLocks noChangeArrowheads="1"/>
            </p:cNvSpPr>
            <p:nvPr/>
          </p:nvSpPr>
          <p:spPr bwMode="auto">
            <a:xfrm>
              <a:off x="506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0" name="AutoShape 940"/>
            <p:cNvSpPr>
              <a:spLocks noChangeArrowheads="1"/>
            </p:cNvSpPr>
            <p:nvPr/>
          </p:nvSpPr>
          <p:spPr bwMode="auto">
            <a:xfrm>
              <a:off x="5064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1" name="AutoShape 941"/>
            <p:cNvSpPr>
              <a:spLocks noChangeArrowheads="1"/>
            </p:cNvSpPr>
            <p:nvPr/>
          </p:nvSpPr>
          <p:spPr bwMode="auto">
            <a:xfrm>
              <a:off x="506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2" name="AutoShape 942"/>
            <p:cNvSpPr>
              <a:spLocks noChangeArrowheads="1"/>
            </p:cNvSpPr>
            <p:nvPr/>
          </p:nvSpPr>
          <p:spPr bwMode="auto">
            <a:xfrm>
              <a:off x="506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3" name="AutoShape 943"/>
            <p:cNvSpPr>
              <a:spLocks noChangeArrowheads="1"/>
            </p:cNvSpPr>
            <p:nvPr/>
          </p:nvSpPr>
          <p:spPr bwMode="auto">
            <a:xfrm>
              <a:off x="506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4" name="AutoShape 944"/>
            <p:cNvSpPr>
              <a:spLocks noChangeArrowheads="1"/>
            </p:cNvSpPr>
            <p:nvPr/>
          </p:nvSpPr>
          <p:spPr bwMode="auto">
            <a:xfrm>
              <a:off x="506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5" name="AutoShape 945"/>
            <p:cNvSpPr>
              <a:spLocks noChangeArrowheads="1"/>
            </p:cNvSpPr>
            <p:nvPr/>
          </p:nvSpPr>
          <p:spPr bwMode="auto">
            <a:xfrm>
              <a:off x="506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6" name="AutoShape 946"/>
            <p:cNvSpPr>
              <a:spLocks noChangeArrowheads="1"/>
            </p:cNvSpPr>
            <p:nvPr/>
          </p:nvSpPr>
          <p:spPr bwMode="auto">
            <a:xfrm>
              <a:off x="507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7" name="AutoShape 947"/>
            <p:cNvSpPr>
              <a:spLocks noChangeArrowheads="1"/>
            </p:cNvSpPr>
            <p:nvPr/>
          </p:nvSpPr>
          <p:spPr bwMode="auto">
            <a:xfrm>
              <a:off x="507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8" name="AutoShape 948"/>
            <p:cNvSpPr>
              <a:spLocks noChangeArrowheads="1"/>
            </p:cNvSpPr>
            <p:nvPr/>
          </p:nvSpPr>
          <p:spPr bwMode="auto">
            <a:xfrm>
              <a:off x="507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9" name="AutoShape 949"/>
            <p:cNvSpPr>
              <a:spLocks noChangeArrowheads="1"/>
            </p:cNvSpPr>
            <p:nvPr/>
          </p:nvSpPr>
          <p:spPr bwMode="auto">
            <a:xfrm>
              <a:off x="507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0" name="AutoShape 950"/>
            <p:cNvSpPr>
              <a:spLocks noChangeArrowheads="1"/>
            </p:cNvSpPr>
            <p:nvPr/>
          </p:nvSpPr>
          <p:spPr bwMode="auto">
            <a:xfrm>
              <a:off x="507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1" name="AutoShape 951"/>
            <p:cNvSpPr>
              <a:spLocks noChangeArrowheads="1"/>
            </p:cNvSpPr>
            <p:nvPr/>
          </p:nvSpPr>
          <p:spPr bwMode="auto">
            <a:xfrm>
              <a:off x="507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2" name="AutoShape 952"/>
            <p:cNvSpPr>
              <a:spLocks noChangeArrowheads="1"/>
            </p:cNvSpPr>
            <p:nvPr/>
          </p:nvSpPr>
          <p:spPr bwMode="auto">
            <a:xfrm>
              <a:off x="507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3" name="AutoShape 953"/>
            <p:cNvSpPr>
              <a:spLocks noChangeArrowheads="1"/>
            </p:cNvSpPr>
            <p:nvPr/>
          </p:nvSpPr>
          <p:spPr bwMode="auto">
            <a:xfrm>
              <a:off x="508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4" name="AutoShape 954"/>
            <p:cNvSpPr>
              <a:spLocks noChangeArrowheads="1"/>
            </p:cNvSpPr>
            <p:nvPr/>
          </p:nvSpPr>
          <p:spPr bwMode="auto">
            <a:xfrm>
              <a:off x="508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5" name="AutoShape 955"/>
            <p:cNvSpPr>
              <a:spLocks noChangeArrowheads="1"/>
            </p:cNvSpPr>
            <p:nvPr/>
          </p:nvSpPr>
          <p:spPr bwMode="auto">
            <a:xfrm>
              <a:off x="508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6" name="AutoShape 956"/>
            <p:cNvSpPr>
              <a:spLocks noChangeArrowheads="1"/>
            </p:cNvSpPr>
            <p:nvPr/>
          </p:nvSpPr>
          <p:spPr bwMode="auto">
            <a:xfrm>
              <a:off x="508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7" name="AutoShape 957"/>
            <p:cNvSpPr>
              <a:spLocks noChangeArrowheads="1"/>
            </p:cNvSpPr>
            <p:nvPr/>
          </p:nvSpPr>
          <p:spPr bwMode="auto">
            <a:xfrm>
              <a:off x="508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8" name="AutoShape 958"/>
            <p:cNvSpPr>
              <a:spLocks noChangeArrowheads="1"/>
            </p:cNvSpPr>
            <p:nvPr/>
          </p:nvSpPr>
          <p:spPr bwMode="auto">
            <a:xfrm>
              <a:off x="508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9" name="AutoShape 959"/>
            <p:cNvSpPr>
              <a:spLocks noChangeArrowheads="1"/>
            </p:cNvSpPr>
            <p:nvPr/>
          </p:nvSpPr>
          <p:spPr bwMode="auto">
            <a:xfrm>
              <a:off x="508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0" name="AutoShape 960"/>
            <p:cNvSpPr>
              <a:spLocks noChangeArrowheads="1"/>
            </p:cNvSpPr>
            <p:nvPr/>
          </p:nvSpPr>
          <p:spPr bwMode="auto">
            <a:xfrm>
              <a:off x="508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1" name="AutoShape 961"/>
            <p:cNvSpPr>
              <a:spLocks noChangeArrowheads="1"/>
            </p:cNvSpPr>
            <p:nvPr/>
          </p:nvSpPr>
          <p:spPr bwMode="auto">
            <a:xfrm>
              <a:off x="508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2" name="AutoShape 962"/>
            <p:cNvSpPr>
              <a:spLocks noChangeArrowheads="1"/>
            </p:cNvSpPr>
            <p:nvPr/>
          </p:nvSpPr>
          <p:spPr bwMode="auto">
            <a:xfrm>
              <a:off x="508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3" name="AutoShape 963"/>
            <p:cNvSpPr>
              <a:spLocks noChangeArrowheads="1"/>
            </p:cNvSpPr>
            <p:nvPr/>
          </p:nvSpPr>
          <p:spPr bwMode="auto">
            <a:xfrm>
              <a:off x="508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4" name="AutoShape 964"/>
            <p:cNvSpPr>
              <a:spLocks noChangeArrowheads="1"/>
            </p:cNvSpPr>
            <p:nvPr/>
          </p:nvSpPr>
          <p:spPr bwMode="auto">
            <a:xfrm>
              <a:off x="508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5" name="AutoShape 965"/>
            <p:cNvSpPr>
              <a:spLocks noChangeArrowheads="1"/>
            </p:cNvSpPr>
            <p:nvPr/>
          </p:nvSpPr>
          <p:spPr bwMode="auto">
            <a:xfrm>
              <a:off x="508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6" name="AutoShape 966"/>
            <p:cNvSpPr>
              <a:spLocks noChangeArrowheads="1"/>
            </p:cNvSpPr>
            <p:nvPr/>
          </p:nvSpPr>
          <p:spPr bwMode="auto">
            <a:xfrm>
              <a:off x="508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7" name="AutoShape 967"/>
            <p:cNvSpPr>
              <a:spLocks noChangeArrowheads="1"/>
            </p:cNvSpPr>
            <p:nvPr/>
          </p:nvSpPr>
          <p:spPr bwMode="auto">
            <a:xfrm>
              <a:off x="508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8" name="AutoShape 968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9" name="AutoShape 969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0" name="AutoShape 970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1" name="AutoShape 971"/>
            <p:cNvSpPr>
              <a:spLocks noChangeArrowheads="1"/>
            </p:cNvSpPr>
            <p:nvPr/>
          </p:nvSpPr>
          <p:spPr bwMode="auto">
            <a:xfrm>
              <a:off x="5096" y="415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2" name="AutoShape 972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3" name="AutoShape 973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4" name="AutoShape 974"/>
            <p:cNvSpPr>
              <a:spLocks noChangeArrowheads="1"/>
            </p:cNvSpPr>
            <p:nvPr/>
          </p:nvSpPr>
          <p:spPr bwMode="auto">
            <a:xfrm>
              <a:off x="509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5" name="AutoShape 975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6" name="AutoShape 976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7" name="AutoShape 977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8" name="AutoShape 978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9" name="AutoShape 979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0" name="AutoShape 980"/>
            <p:cNvSpPr>
              <a:spLocks noChangeArrowheads="1"/>
            </p:cNvSpPr>
            <p:nvPr/>
          </p:nvSpPr>
          <p:spPr bwMode="auto">
            <a:xfrm>
              <a:off x="510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1" name="AutoShape 981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2" name="AutoShape 982"/>
            <p:cNvSpPr>
              <a:spLocks noChangeArrowheads="1"/>
            </p:cNvSpPr>
            <p:nvPr/>
          </p:nvSpPr>
          <p:spPr bwMode="auto">
            <a:xfrm>
              <a:off x="510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3" name="AutoShape 983"/>
            <p:cNvSpPr>
              <a:spLocks noChangeArrowheads="1"/>
            </p:cNvSpPr>
            <p:nvPr/>
          </p:nvSpPr>
          <p:spPr bwMode="auto">
            <a:xfrm>
              <a:off x="510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4" name="AutoShape 984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5" name="AutoShape 985"/>
            <p:cNvSpPr>
              <a:spLocks noChangeArrowheads="1"/>
            </p:cNvSpPr>
            <p:nvPr/>
          </p:nvSpPr>
          <p:spPr bwMode="auto">
            <a:xfrm>
              <a:off x="510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6" name="AutoShape 986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7" name="AutoShape 987"/>
            <p:cNvSpPr>
              <a:spLocks noChangeArrowheads="1"/>
            </p:cNvSpPr>
            <p:nvPr/>
          </p:nvSpPr>
          <p:spPr bwMode="auto">
            <a:xfrm>
              <a:off x="510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8" name="AutoShape 988"/>
            <p:cNvSpPr>
              <a:spLocks noChangeArrowheads="1"/>
            </p:cNvSpPr>
            <p:nvPr/>
          </p:nvSpPr>
          <p:spPr bwMode="auto">
            <a:xfrm>
              <a:off x="510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9" name="AutoShape 989"/>
            <p:cNvSpPr>
              <a:spLocks noChangeArrowheads="1"/>
            </p:cNvSpPr>
            <p:nvPr/>
          </p:nvSpPr>
          <p:spPr bwMode="auto">
            <a:xfrm>
              <a:off x="5112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0" name="AutoShape 990"/>
            <p:cNvSpPr>
              <a:spLocks noChangeArrowheads="1"/>
            </p:cNvSpPr>
            <p:nvPr/>
          </p:nvSpPr>
          <p:spPr bwMode="auto">
            <a:xfrm>
              <a:off x="511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1" name="AutoShape 991"/>
            <p:cNvSpPr>
              <a:spLocks noChangeArrowheads="1"/>
            </p:cNvSpPr>
            <p:nvPr/>
          </p:nvSpPr>
          <p:spPr bwMode="auto">
            <a:xfrm>
              <a:off x="511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2" name="AutoShape 992"/>
            <p:cNvSpPr>
              <a:spLocks noChangeArrowheads="1"/>
            </p:cNvSpPr>
            <p:nvPr/>
          </p:nvSpPr>
          <p:spPr bwMode="auto">
            <a:xfrm>
              <a:off x="511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3" name="AutoShape 993"/>
            <p:cNvSpPr>
              <a:spLocks noChangeArrowheads="1"/>
            </p:cNvSpPr>
            <p:nvPr/>
          </p:nvSpPr>
          <p:spPr bwMode="auto">
            <a:xfrm>
              <a:off x="511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4" name="AutoShape 994"/>
            <p:cNvSpPr>
              <a:spLocks noChangeArrowheads="1"/>
            </p:cNvSpPr>
            <p:nvPr/>
          </p:nvSpPr>
          <p:spPr bwMode="auto">
            <a:xfrm>
              <a:off x="511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5" name="AutoShape 995"/>
            <p:cNvSpPr>
              <a:spLocks noChangeArrowheads="1"/>
            </p:cNvSpPr>
            <p:nvPr/>
          </p:nvSpPr>
          <p:spPr bwMode="auto">
            <a:xfrm>
              <a:off x="511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6" name="AutoShape 996"/>
            <p:cNvSpPr>
              <a:spLocks noChangeArrowheads="1"/>
            </p:cNvSpPr>
            <p:nvPr/>
          </p:nvSpPr>
          <p:spPr bwMode="auto">
            <a:xfrm>
              <a:off x="5112" y="415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7" name="AutoShape 997"/>
            <p:cNvSpPr>
              <a:spLocks noChangeArrowheads="1"/>
            </p:cNvSpPr>
            <p:nvPr/>
          </p:nvSpPr>
          <p:spPr bwMode="auto">
            <a:xfrm>
              <a:off x="511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8" name="AutoShape 998"/>
            <p:cNvSpPr>
              <a:spLocks noChangeArrowheads="1"/>
            </p:cNvSpPr>
            <p:nvPr/>
          </p:nvSpPr>
          <p:spPr bwMode="auto">
            <a:xfrm>
              <a:off x="511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9" name="AutoShape 999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0" name="AutoShape 1000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1" name="AutoShape 1001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2" name="AutoShape 1002"/>
            <p:cNvSpPr>
              <a:spLocks noChangeArrowheads="1"/>
            </p:cNvSpPr>
            <p:nvPr/>
          </p:nvSpPr>
          <p:spPr bwMode="auto">
            <a:xfrm>
              <a:off x="5120" y="415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3" name="AutoShape 1003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4" name="AutoShape 1004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5" name="AutoShape 1005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6" name="AutoShape 1006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7" name="AutoShape 1007"/>
            <p:cNvSpPr>
              <a:spLocks noChangeArrowheads="1"/>
            </p:cNvSpPr>
            <p:nvPr/>
          </p:nvSpPr>
          <p:spPr bwMode="auto">
            <a:xfrm>
              <a:off x="512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8" name="AutoShape 1008"/>
            <p:cNvSpPr>
              <a:spLocks noChangeArrowheads="1"/>
            </p:cNvSpPr>
            <p:nvPr/>
          </p:nvSpPr>
          <p:spPr bwMode="auto">
            <a:xfrm>
              <a:off x="512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9" name="AutoShape 1009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0" name="AutoShape 1010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1" name="AutoShape 1011"/>
            <p:cNvSpPr>
              <a:spLocks noChangeArrowheads="1"/>
            </p:cNvSpPr>
            <p:nvPr/>
          </p:nvSpPr>
          <p:spPr bwMode="auto">
            <a:xfrm>
              <a:off x="512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2" name="AutoShape 1012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3" name="AutoShape 1013"/>
            <p:cNvSpPr>
              <a:spLocks noChangeArrowheads="1"/>
            </p:cNvSpPr>
            <p:nvPr/>
          </p:nvSpPr>
          <p:spPr bwMode="auto">
            <a:xfrm>
              <a:off x="512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4" name="AutoShape 1014"/>
            <p:cNvSpPr>
              <a:spLocks noChangeArrowheads="1"/>
            </p:cNvSpPr>
            <p:nvPr/>
          </p:nvSpPr>
          <p:spPr bwMode="auto">
            <a:xfrm>
              <a:off x="512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5" name="AutoShape 1015"/>
            <p:cNvSpPr>
              <a:spLocks noChangeArrowheads="1"/>
            </p:cNvSpPr>
            <p:nvPr/>
          </p:nvSpPr>
          <p:spPr bwMode="auto">
            <a:xfrm>
              <a:off x="512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6" name="AutoShape 1016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7" name="AutoShape 1017"/>
            <p:cNvSpPr>
              <a:spLocks noChangeArrowheads="1"/>
            </p:cNvSpPr>
            <p:nvPr/>
          </p:nvSpPr>
          <p:spPr bwMode="auto">
            <a:xfrm>
              <a:off x="512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8" name="AutoShape 1018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9" name="AutoShape 1019"/>
            <p:cNvSpPr>
              <a:spLocks noChangeArrowheads="1"/>
            </p:cNvSpPr>
            <p:nvPr/>
          </p:nvSpPr>
          <p:spPr bwMode="auto">
            <a:xfrm>
              <a:off x="512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0" name="AutoShape 1020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1" name="AutoShape 1021"/>
            <p:cNvSpPr>
              <a:spLocks noChangeArrowheads="1"/>
            </p:cNvSpPr>
            <p:nvPr/>
          </p:nvSpPr>
          <p:spPr bwMode="auto">
            <a:xfrm>
              <a:off x="512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2" name="AutoShape 1022"/>
            <p:cNvSpPr>
              <a:spLocks noChangeArrowheads="1"/>
            </p:cNvSpPr>
            <p:nvPr/>
          </p:nvSpPr>
          <p:spPr bwMode="auto">
            <a:xfrm>
              <a:off x="513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3" name="AutoShape 1023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4" name="AutoShape 0"/>
            <p:cNvSpPr>
              <a:spLocks noChangeArrowheads="1"/>
            </p:cNvSpPr>
            <p:nvPr/>
          </p:nvSpPr>
          <p:spPr bwMode="auto">
            <a:xfrm>
              <a:off x="513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5" name="AutoShape 1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6" name="AutoShape 2"/>
            <p:cNvSpPr>
              <a:spLocks noChangeArrowheads="1"/>
            </p:cNvSpPr>
            <p:nvPr/>
          </p:nvSpPr>
          <p:spPr bwMode="auto">
            <a:xfrm>
              <a:off x="513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7" name="AutoShape 3"/>
            <p:cNvSpPr>
              <a:spLocks noChangeArrowheads="1"/>
            </p:cNvSpPr>
            <p:nvPr/>
          </p:nvSpPr>
          <p:spPr bwMode="auto">
            <a:xfrm>
              <a:off x="513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8" name="AutoShape 4"/>
            <p:cNvSpPr>
              <a:spLocks noChangeArrowheads="1"/>
            </p:cNvSpPr>
            <p:nvPr/>
          </p:nvSpPr>
          <p:spPr bwMode="auto">
            <a:xfrm>
              <a:off x="513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9" name="AutoShape 5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0" name="AutoShape 6"/>
            <p:cNvSpPr>
              <a:spLocks noChangeArrowheads="1"/>
            </p:cNvSpPr>
            <p:nvPr/>
          </p:nvSpPr>
          <p:spPr bwMode="auto">
            <a:xfrm>
              <a:off x="513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1" name="AutoShape 7"/>
            <p:cNvSpPr>
              <a:spLocks noChangeArrowheads="1"/>
            </p:cNvSpPr>
            <p:nvPr/>
          </p:nvSpPr>
          <p:spPr bwMode="auto">
            <a:xfrm>
              <a:off x="513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2" name="AutoShape 8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210" y="4499"/>
              <a:ext cx="3194" cy="136"/>
              <a:chOff x="2210" y="4499"/>
              <a:chExt cx="3194" cy="136"/>
            </a:xfrm>
          </p:grpSpPr>
          <p:sp>
            <p:nvSpPr>
              <p:cNvPr id="23766" name="Rectangle 10"/>
              <p:cNvSpPr>
                <a:spLocks noChangeArrowheads="1"/>
              </p:cNvSpPr>
              <p:nvPr/>
            </p:nvSpPr>
            <p:spPr bwMode="auto">
              <a:xfrm>
                <a:off x="2210" y="4514"/>
                <a:ext cx="10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  <p:sp>
            <p:nvSpPr>
              <p:cNvPr id="23767" name="Rectangle 11"/>
              <p:cNvSpPr>
                <a:spLocks noChangeArrowheads="1"/>
              </p:cNvSpPr>
              <p:nvPr/>
            </p:nvSpPr>
            <p:spPr bwMode="auto">
              <a:xfrm>
                <a:off x="2308" y="4499"/>
                <a:ext cx="6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7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-7</a:t>
                </a:r>
              </a:p>
            </p:txBody>
          </p:sp>
          <p:sp>
            <p:nvSpPr>
              <p:cNvPr id="23768" name="Rectangle 12"/>
              <p:cNvSpPr>
                <a:spLocks noChangeArrowheads="1"/>
              </p:cNvSpPr>
              <p:nvPr/>
            </p:nvSpPr>
            <p:spPr bwMode="auto">
              <a:xfrm>
                <a:off x="2589" y="4515"/>
                <a:ext cx="10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  <p:sp>
            <p:nvSpPr>
              <p:cNvPr id="23769" name="Rectangle 13"/>
              <p:cNvSpPr>
                <a:spLocks noChangeArrowheads="1"/>
              </p:cNvSpPr>
              <p:nvPr/>
            </p:nvSpPr>
            <p:spPr bwMode="auto">
              <a:xfrm>
                <a:off x="2682" y="4499"/>
                <a:ext cx="6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7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-6</a:t>
                </a:r>
              </a:p>
            </p:txBody>
          </p:sp>
          <p:sp>
            <p:nvSpPr>
              <p:cNvPr id="23770" name="Rectangle 14"/>
              <p:cNvSpPr>
                <a:spLocks noChangeArrowheads="1"/>
              </p:cNvSpPr>
              <p:nvPr/>
            </p:nvSpPr>
            <p:spPr bwMode="auto">
              <a:xfrm>
                <a:off x="2973" y="4515"/>
                <a:ext cx="10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  <p:sp>
            <p:nvSpPr>
              <p:cNvPr id="23771" name="Rectangle 15"/>
              <p:cNvSpPr>
                <a:spLocks noChangeArrowheads="1"/>
              </p:cNvSpPr>
              <p:nvPr/>
            </p:nvSpPr>
            <p:spPr bwMode="auto">
              <a:xfrm>
                <a:off x="3066" y="4499"/>
                <a:ext cx="6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7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-5</a:t>
                </a:r>
              </a:p>
            </p:txBody>
          </p:sp>
          <p:sp>
            <p:nvSpPr>
              <p:cNvPr id="23772" name="Rectangle 16"/>
              <p:cNvSpPr>
                <a:spLocks noChangeArrowheads="1"/>
              </p:cNvSpPr>
              <p:nvPr/>
            </p:nvSpPr>
            <p:spPr bwMode="auto">
              <a:xfrm>
                <a:off x="3288" y="4515"/>
                <a:ext cx="291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0.0001</a:t>
                </a:r>
              </a:p>
            </p:txBody>
          </p:sp>
          <p:sp>
            <p:nvSpPr>
              <p:cNvPr id="23773" name="Rectangle 17"/>
              <p:cNvSpPr>
                <a:spLocks noChangeArrowheads="1"/>
              </p:cNvSpPr>
              <p:nvPr/>
            </p:nvSpPr>
            <p:spPr bwMode="auto">
              <a:xfrm>
                <a:off x="3702" y="4515"/>
                <a:ext cx="238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0.001</a:t>
                </a:r>
              </a:p>
            </p:txBody>
          </p:sp>
          <p:sp>
            <p:nvSpPr>
              <p:cNvPr id="23774" name="Rectangle 18"/>
              <p:cNvSpPr>
                <a:spLocks noChangeArrowheads="1"/>
              </p:cNvSpPr>
              <p:nvPr/>
            </p:nvSpPr>
            <p:spPr bwMode="auto">
              <a:xfrm>
                <a:off x="4108" y="4515"/>
                <a:ext cx="18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0.01</a:t>
                </a:r>
              </a:p>
            </p:txBody>
          </p:sp>
          <p:sp>
            <p:nvSpPr>
              <p:cNvPr id="23775" name="Rectangle 19"/>
              <p:cNvSpPr>
                <a:spLocks noChangeArrowheads="1"/>
              </p:cNvSpPr>
              <p:nvPr/>
            </p:nvSpPr>
            <p:spPr bwMode="auto">
              <a:xfrm>
                <a:off x="4523" y="4515"/>
                <a:ext cx="13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0.1</a:t>
                </a:r>
              </a:p>
            </p:txBody>
          </p:sp>
          <p:sp>
            <p:nvSpPr>
              <p:cNvPr id="23776" name="Rectangle 20"/>
              <p:cNvSpPr>
                <a:spLocks noChangeArrowheads="1"/>
              </p:cNvSpPr>
              <p:nvPr/>
            </p:nvSpPr>
            <p:spPr bwMode="auto">
              <a:xfrm>
                <a:off x="4947" y="4515"/>
                <a:ext cx="53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</a:t>
                </a:r>
              </a:p>
            </p:txBody>
          </p:sp>
          <p:sp>
            <p:nvSpPr>
              <p:cNvPr id="23777" name="Rectangle 21"/>
              <p:cNvSpPr>
                <a:spLocks noChangeArrowheads="1"/>
              </p:cNvSpPr>
              <p:nvPr/>
            </p:nvSpPr>
            <p:spPr bwMode="auto">
              <a:xfrm>
                <a:off x="5298" y="4515"/>
                <a:ext cx="10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</p:grpSp>
        <p:sp>
          <p:nvSpPr>
            <p:cNvPr id="23744" name="Rectangle 22"/>
            <p:cNvSpPr>
              <a:spLocks noChangeArrowheads="1"/>
            </p:cNvSpPr>
            <p:nvPr/>
          </p:nvSpPr>
          <p:spPr bwMode="auto">
            <a:xfrm rot="16200000">
              <a:off x="1788" y="3229"/>
              <a:ext cx="4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3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Intensity</a:t>
              </a:r>
            </a:p>
          </p:txBody>
        </p:sp>
        <p:sp>
          <p:nvSpPr>
            <p:cNvPr id="23745" name="Line 23"/>
            <p:cNvSpPr>
              <a:spLocks noChangeShapeType="1"/>
            </p:cNvSpPr>
            <p:nvPr/>
          </p:nvSpPr>
          <p:spPr bwMode="auto">
            <a:xfrm>
              <a:off x="4272" y="3992"/>
              <a:ext cx="25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6" name="Rectangle 24"/>
            <p:cNvSpPr>
              <a:spLocks noChangeArrowheads="1"/>
            </p:cNvSpPr>
            <p:nvPr/>
          </p:nvSpPr>
          <p:spPr bwMode="auto">
            <a:xfrm>
              <a:off x="4062" y="4172"/>
              <a:ext cx="16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-4.0</a:t>
              </a:r>
            </a:p>
          </p:txBody>
        </p:sp>
        <p:sp>
          <p:nvSpPr>
            <p:cNvPr id="23747" name="Line 25"/>
            <p:cNvSpPr>
              <a:spLocks noChangeShapeType="1"/>
            </p:cNvSpPr>
            <p:nvPr/>
          </p:nvSpPr>
          <p:spPr bwMode="auto">
            <a:xfrm>
              <a:off x="3801" y="3632"/>
              <a:ext cx="39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8" name="Rectangle 26"/>
            <p:cNvSpPr>
              <a:spLocks noChangeArrowheads="1"/>
            </p:cNvSpPr>
            <p:nvPr/>
          </p:nvSpPr>
          <p:spPr bwMode="auto">
            <a:xfrm>
              <a:off x="3605" y="3740"/>
              <a:ext cx="1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-2.0</a:t>
              </a:r>
            </a:p>
          </p:txBody>
        </p:sp>
        <p:sp>
          <p:nvSpPr>
            <p:cNvPr id="23749" name="Line 27"/>
            <p:cNvSpPr>
              <a:spLocks noChangeShapeType="1"/>
            </p:cNvSpPr>
            <p:nvPr/>
          </p:nvSpPr>
          <p:spPr bwMode="auto">
            <a:xfrm>
              <a:off x="3120" y="2872"/>
              <a:ext cx="6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0" name="Rectangle 28"/>
            <p:cNvSpPr>
              <a:spLocks noChangeArrowheads="1"/>
            </p:cNvSpPr>
            <p:nvPr/>
          </p:nvSpPr>
          <p:spPr bwMode="auto">
            <a:xfrm>
              <a:off x="2989" y="3164"/>
              <a:ext cx="1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-3.1</a:t>
              </a:r>
            </a:p>
          </p:txBody>
        </p:sp>
        <p:sp>
          <p:nvSpPr>
            <p:cNvPr id="23751" name="Rectangle 29"/>
            <p:cNvSpPr>
              <a:spLocks noChangeArrowheads="1"/>
            </p:cNvSpPr>
            <p:nvPr/>
          </p:nvSpPr>
          <p:spPr bwMode="auto">
            <a:xfrm>
              <a:off x="2350" y="2740"/>
              <a:ext cx="7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R</a:t>
              </a:r>
            </a:p>
          </p:txBody>
        </p:sp>
        <p:sp>
          <p:nvSpPr>
            <p:cNvPr id="23752" name="Rectangle 30"/>
            <p:cNvSpPr>
              <a:spLocks noChangeArrowheads="1"/>
            </p:cNvSpPr>
            <p:nvPr/>
          </p:nvSpPr>
          <p:spPr bwMode="auto">
            <a:xfrm>
              <a:off x="2413" y="2804"/>
              <a:ext cx="4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7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G</a:t>
              </a:r>
            </a:p>
          </p:txBody>
        </p:sp>
        <p:sp>
          <p:nvSpPr>
            <p:cNvPr id="23753" name="Rectangle 31"/>
            <p:cNvSpPr>
              <a:spLocks noChangeArrowheads="1"/>
            </p:cNvSpPr>
            <p:nvPr/>
          </p:nvSpPr>
          <p:spPr bwMode="auto">
            <a:xfrm>
              <a:off x="2469" y="2740"/>
              <a:ext cx="22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= 89  </a:t>
              </a:r>
            </a:p>
          </p:txBody>
        </p:sp>
        <p:sp>
          <p:nvSpPr>
            <p:cNvPr id="23754" name="Rectangle 32"/>
            <p:cNvSpPr>
              <a:spLocks noChangeArrowheads="1"/>
            </p:cNvSpPr>
            <p:nvPr/>
          </p:nvSpPr>
          <p:spPr bwMode="auto">
            <a:xfrm>
              <a:off x="2711" y="2748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Times" charset="0"/>
                  <a:ea typeface="Symbol" charset="2"/>
                  <a:cs typeface="Symbol" charset="2"/>
                  <a:sym typeface="Symbol" charset="2"/>
                </a:rPr>
                <a:t>μ</a:t>
              </a:r>
            </a:p>
          </p:txBody>
        </p:sp>
        <p:sp>
          <p:nvSpPr>
            <p:cNvPr id="23755" name="AutoShape 33"/>
            <p:cNvSpPr>
              <a:spLocks noChangeArrowheads="1"/>
            </p:cNvSpPr>
            <p:nvPr/>
          </p:nvSpPr>
          <p:spPr bwMode="auto">
            <a:xfrm>
              <a:off x="2712" y="2488"/>
              <a:ext cx="64" cy="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10800" y="13745"/>
                  </a:lnTo>
                  <a:lnTo>
                    <a:pt x="0" y="21600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6" name="Line 34"/>
            <p:cNvSpPr>
              <a:spLocks noChangeShapeType="1"/>
            </p:cNvSpPr>
            <p:nvPr/>
          </p:nvSpPr>
          <p:spPr bwMode="auto">
            <a:xfrm>
              <a:off x="2745" y="2544"/>
              <a:ext cx="1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7" name="Line 35"/>
            <p:cNvSpPr>
              <a:spLocks noChangeShapeType="1"/>
            </p:cNvSpPr>
            <p:nvPr/>
          </p:nvSpPr>
          <p:spPr bwMode="auto">
            <a:xfrm>
              <a:off x="3784" y="2313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8" name="Line 36"/>
            <p:cNvSpPr>
              <a:spLocks noChangeShapeType="1"/>
            </p:cNvSpPr>
            <p:nvPr/>
          </p:nvSpPr>
          <p:spPr bwMode="auto">
            <a:xfrm>
              <a:off x="4408" y="2448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9" name="Line 37"/>
            <p:cNvSpPr>
              <a:spLocks noChangeShapeType="1"/>
            </p:cNvSpPr>
            <p:nvPr/>
          </p:nvSpPr>
          <p:spPr bwMode="auto">
            <a:xfrm>
              <a:off x="2728" y="1728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0" name="Line 38"/>
            <p:cNvSpPr>
              <a:spLocks noChangeShapeType="1"/>
            </p:cNvSpPr>
            <p:nvPr/>
          </p:nvSpPr>
          <p:spPr bwMode="auto">
            <a:xfrm>
              <a:off x="4984" y="2557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1" name="Line 39"/>
            <p:cNvSpPr>
              <a:spLocks noChangeShapeType="1"/>
            </p:cNvSpPr>
            <p:nvPr/>
          </p:nvSpPr>
          <p:spPr bwMode="auto">
            <a:xfrm rot="10800000" flipH="1">
              <a:off x="1392" y="3216"/>
              <a:ext cx="1536" cy="816"/>
            </a:xfrm>
            <a:prstGeom prst="line">
              <a:avLst/>
            </a:prstGeom>
            <a:noFill/>
            <a:ln w="9525">
              <a:solidFill>
                <a:srgbClr val="FC0128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2" name="Line 40"/>
            <p:cNvSpPr>
              <a:spLocks noChangeShapeType="1"/>
            </p:cNvSpPr>
            <p:nvPr/>
          </p:nvSpPr>
          <p:spPr bwMode="auto">
            <a:xfrm rot="10800000" flipH="1">
              <a:off x="1488" y="3792"/>
              <a:ext cx="2064" cy="336"/>
            </a:xfrm>
            <a:prstGeom prst="line">
              <a:avLst/>
            </a:prstGeom>
            <a:noFill/>
            <a:ln w="9525">
              <a:solidFill>
                <a:srgbClr val="FC0128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3" name="Line 41"/>
            <p:cNvSpPr>
              <a:spLocks noChangeShapeType="1"/>
            </p:cNvSpPr>
            <p:nvPr/>
          </p:nvSpPr>
          <p:spPr bwMode="auto">
            <a:xfrm rot="10800000" flipH="1">
              <a:off x="1920" y="4224"/>
              <a:ext cx="2112" cy="96"/>
            </a:xfrm>
            <a:prstGeom prst="line">
              <a:avLst/>
            </a:prstGeom>
            <a:noFill/>
            <a:ln w="9525">
              <a:solidFill>
                <a:srgbClr val="FC0128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4" name="Rectangle 42"/>
            <p:cNvSpPr>
              <a:spLocks noChangeArrowheads="1"/>
            </p:cNvSpPr>
            <p:nvPr/>
          </p:nvSpPr>
          <p:spPr bwMode="auto">
            <a:xfrm>
              <a:off x="3001" y="4688"/>
              <a:ext cx="164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46038" algn="ctr" defTabSz="820738" eaLnBrk="1" hangingPunct="1"/>
              <a:r>
                <a:rPr lang="en-US" b="0" i="1" dirty="0">
                  <a:ea typeface="Times New Roman" charset="0"/>
                  <a:cs typeface="Times New Roman" charset="0"/>
                  <a:sym typeface="Times New Roman" charset="0"/>
                </a:rPr>
                <a:t>q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 [Å</a:t>
              </a:r>
              <a:r>
                <a:rPr lang="en-US" b="0" baseline="30000" dirty="0">
                  <a:ea typeface="Times New Roman" charset="0"/>
                  <a:cs typeface="Times New Roman" charset="0"/>
                  <a:sym typeface="Times New Roman" charset="0"/>
                </a:rPr>
                <a:t>-1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] ~ </a:t>
              </a:r>
              <a:r>
                <a:rPr lang="en-US" b="0" dirty="0" smtClean="0">
                  <a:ea typeface="Times New Roman" charset="0"/>
                  <a:cs typeface="Times New Roman" charset="0"/>
                  <a:sym typeface="Times New Roman" charset="0"/>
                </a:rPr>
                <a:t>Length</a:t>
              </a:r>
              <a:r>
                <a:rPr lang="en-US" b="0" baseline="30000" dirty="0" smtClean="0">
                  <a:ea typeface="Times New Roman" charset="0"/>
                  <a:cs typeface="Times New Roman" charset="0"/>
                  <a:sym typeface="Times New Roman" charset="0"/>
                </a:rPr>
                <a:t>-</a:t>
              </a:r>
              <a:r>
                <a:rPr lang="en-US" b="0" baseline="30000" dirty="0">
                  <a:ea typeface="Times New Roman" charset="0"/>
                  <a:cs typeface="Times New Roman" charset="0"/>
                  <a:sym typeface="Times New Roman" charset="0"/>
                </a:rPr>
                <a:t>1 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~ sin(</a:t>
              </a:r>
              <a:r>
                <a:rPr lang="en-US" b="0" dirty="0" err="1">
                  <a:latin typeface="+mn-lt"/>
                  <a:ea typeface="Symbol" charset="2"/>
                  <a:cs typeface="Symbol" charset="2"/>
                  <a:sym typeface="Symbol" charset="2"/>
                </a:rPr>
                <a:t>θ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/2)</a:t>
              </a:r>
            </a:p>
          </p:txBody>
        </p:sp>
      </p:grpSp>
      <p:pic>
        <p:nvPicPr>
          <p:cNvPr id="23584" name="Picture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1681163"/>
            <a:ext cx="284163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4953000" y="4953000"/>
            <a:ext cx="1828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715000" y="5562600"/>
            <a:ext cx="1371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38800" y="4572000"/>
            <a:ext cx="85742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USAXS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5181600"/>
            <a:ext cx="70924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SAXS</a:t>
            </a:r>
          </a:p>
        </p:txBody>
      </p:sp>
      <p:graphicFrame>
        <p:nvGraphicFramePr>
          <p:cNvPr id="1073" name="Object 1072"/>
          <p:cNvGraphicFramePr>
            <a:graphicFrameLocks noChangeAspect="1"/>
          </p:cNvGraphicFramePr>
          <p:nvPr/>
        </p:nvGraphicFramePr>
        <p:xfrm>
          <a:off x="304800" y="3276600"/>
          <a:ext cx="2171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79" name="Equation" r:id="rId8" imgW="1447387" imgH="456924" progId="Equation.3">
                  <p:embed/>
                </p:oleObj>
              </mc:Choice>
              <mc:Fallback>
                <p:oleObj name="Equation" r:id="rId8" imgW="1447387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76600"/>
                        <a:ext cx="2171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3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532" y="146220"/>
            <a:ext cx="6891337" cy="473075"/>
          </a:xfrm>
        </p:spPr>
        <p:txBody>
          <a:bodyPr/>
          <a:lstStyle/>
          <a:p>
            <a:r>
              <a:rPr lang="en-US" sz="2600" dirty="0" smtClean="0">
                <a:ea typeface="ＭＳ Ｐゴシック" pitchFamily="-111" charset="-128"/>
                <a:cs typeface="ＭＳ Ｐゴシック" pitchFamily="-111" charset="-128"/>
              </a:rPr>
              <a:t>Mass</a:t>
            </a:r>
            <a:r>
              <a:rPr lang="en-US" sz="2600" dirty="0">
                <a:ea typeface="ＭＳ Ｐゴシック" pitchFamily="-111" charset="-128"/>
                <a:cs typeface="ＭＳ Ｐゴシック" pitchFamily="-111" charset="-128"/>
              </a:rPr>
              <a:t>-Fractal Objects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532188" y="2622550"/>
            <a:ext cx="1766887" cy="179388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600" b="1">
              <a:solidFill>
                <a:schemeClr val="bg2"/>
              </a:solidFill>
              <a:latin typeface="Arial" pitchFamily="-111" charset="0"/>
            </a:endParaRPr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 rot="15585163">
            <a:off x="4034632" y="3277394"/>
            <a:ext cx="100012" cy="1333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round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36306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27" name="Text Box 7" descr="Newsprint"/>
          <p:cNvSpPr txBox="1">
            <a:spLocks noChangeArrowheads="1"/>
          </p:cNvSpPr>
          <p:nvPr/>
        </p:nvSpPr>
        <p:spPr bwMode="auto">
          <a:xfrm>
            <a:off x="2719130" y="6248400"/>
            <a:ext cx="2831563" cy="35985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dirty="0">
                <a:solidFill>
                  <a:schemeClr val="tx1"/>
                </a:solidFill>
                <a:latin typeface="+mn-lt"/>
              </a:rPr>
              <a:t>Mass Fractal Dimension =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d</a:t>
            </a:r>
          </a:p>
        </p:txBody>
      </p:sp>
      <p:sp>
        <p:nvSpPr>
          <p:cNvPr id="30728" name="Text Box 8" descr="Newsprint"/>
          <p:cNvSpPr txBox="1">
            <a:spLocks noChangeArrowheads="1"/>
          </p:cNvSpPr>
          <p:nvPr/>
        </p:nvSpPr>
        <p:spPr bwMode="auto">
          <a:xfrm>
            <a:off x="1127125" y="914400"/>
            <a:ext cx="1384300" cy="35718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b="1">
                <a:solidFill>
                  <a:schemeClr val="tx1"/>
                </a:solidFill>
                <a:latin typeface="Arial" pitchFamily="-111" charset="0"/>
              </a:rPr>
              <a:t>Real Space</a:t>
            </a:r>
          </a:p>
        </p:txBody>
      </p:sp>
      <p:sp>
        <p:nvSpPr>
          <p:cNvPr id="30729" name="AutoShape 9" descr="Newsprint"/>
          <p:cNvSpPr>
            <a:spLocks/>
          </p:cNvSpPr>
          <p:nvPr/>
        </p:nvSpPr>
        <p:spPr bwMode="auto">
          <a:xfrm>
            <a:off x="969963" y="1411288"/>
            <a:ext cx="276225" cy="4035425"/>
          </a:xfrm>
          <a:prstGeom prst="leftBrace">
            <a:avLst>
              <a:gd name="adj1" fmla="val 121743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0" name="Text Box 10" descr="Newsprint"/>
          <p:cNvSpPr txBox="1">
            <a:spLocks noChangeArrowheads="1"/>
          </p:cNvSpPr>
          <p:nvPr/>
        </p:nvSpPr>
        <p:spPr bwMode="auto">
          <a:xfrm>
            <a:off x="221507" y="3224213"/>
            <a:ext cx="747586" cy="35985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i="1" dirty="0" err="1">
                <a:solidFill>
                  <a:schemeClr val="tx1"/>
                </a:solidFill>
                <a:latin typeface="+mn-lt"/>
              </a:rPr>
              <a:t>M~R</a:t>
            </a:r>
            <a:r>
              <a:rPr lang="en-US" i="1" baseline="30000" dirty="0" err="1">
                <a:solidFill>
                  <a:schemeClr val="tx1"/>
                </a:solidFill>
                <a:latin typeface="+mn-lt"/>
              </a:rPr>
              <a:t>d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3810000" y="1143000"/>
            <a:ext cx="969963" cy="941388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737373"/>
              </a:gs>
            </a:gsLst>
            <a:path path="shape">
              <a:fillToRect l="50000" t="50000" r="50000" b="50000"/>
            </a:path>
          </a:gradFill>
          <a:ln w="349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874713"/>
            <a:ext cx="1627188" cy="16208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33" name="Picture 13" descr="Newspr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6113" y="3706813"/>
            <a:ext cx="669925" cy="39211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34" name="Picture 14" descr="Newspr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6963" y="3235325"/>
            <a:ext cx="796925" cy="53816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35" name="Picture 15" descr="Newspri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2425" y="3168650"/>
            <a:ext cx="542925" cy="5492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36" name="Picture 16" descr="Newspri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3963" y="4041775"/>
            <a:ext cx="669925" cy="3937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37" name="Picture 17" descr="Newspri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5963" y="3908425"/>
            <a:ext cx="796925" cy="53816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38" name="Picture 18" descr="Newspri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3888" y="4591050"/>
            <a:ext cx="669925" cy="3921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39" name="Picture 19" descr="Newspri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12038" y="4591050"/>
            <a:ext cx="669925" cy="3921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30740" name="Picture 20" descr="Newspri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2150" y="4792663"/>
            <a:ext cx="796925" cy="53816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7481888" y="2487613"/>
            <a:ext cx="0" cy="10080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2" name="Text Box 22" descr="Newsprint"/>
          <p:cNvSpPr txBox="1">
            <a:spLocks noChangeArrowheads="1"/>
          </p:cNvSpPr>
          <p:nvPr/>
        </p:nvSpPr>
        <p:spPr bwMode="auto">
          <a:xfrm>
            <a:off x="5900738" y="2820988"/>
            <a:ext cx="1165993" cy="35985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>
                <a:solidFill>
                  <a:schemeClr val="tx1"/>
                </a:solidFill>
                <a:latin typeface="+mn-lt"/>
              </a:rPr>
              <a:t>Dispersion</a:t>
            </a:r>
          </a:p>
        </p:txBody>
      </p:sp>
      <p:sp>
        <p:nvSpPr>
          <p:cNvPr id="30743" name="Text Box 23" descr="Newsprint"/>
          <p:cNvSpPr txBox="1">
            <a:spLocks noChangeArrowheads="1"/>
          </p:cNvSpPr>
          <p:nvPr/>
        </p:nvSpPr>
        <p:spPr bwMode="auto">
          <a:xfrm>
            <a:off x="8083376" y="1408113"/>
            <a:ext cx="729613" cy="35985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i="1" dirty="0">
                <a:solidFill>
                  <a:schemeClr val="tx1"/>
                </a:solidFill>
                <a:latin typeface="+mn-lt"/>
              </a:rPr>
              <a:t>d = 3</a:t>
            </a:r>
          </a:p>
        </p:txBody>
      </p:sp>
      <p:sp>
        <p:nvSpPr>
          <p:cNvPr id="30744" name="Text Box 24" descr="Newsprint"/>
          <p:cNvSpPr txBox="1">
            <a:spLocks noChangeArrowheads="1"/>
          </p:cNvSpPr>
          <p:nvPr/>
        </p:nvSpPr>
        <p:spPr bwMode="auto">
          <a:xfrm>
            <a:off x="8153226" y="4568825"/>
            <a:ext cx="729613" cy="35985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i="1" dirty="0">
                <a:solidFill>
                  <a:schemeClr val="tx1"/>
                </a:solidFill>
                <a:latin typeface="+mn-lt"/>
              </a:rPr>
              <a:t>d = 2</a:t>
            </a:r>
          </a:p>
        </p:txBody>
      </p:sp>
      <p:pic>
        <p:nvPicPr>
          <p:cNvPr id="30745" name="Picture 25" descr="Newspri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4800600"/>
            <a:ext cx="1447800" cy="8509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435608" y="1554480"/>
            <a:ext cx="175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 ~V ~ R</a:t>
            </a:r>
            <a:r>
              <a:rPr lang="en-US" i="1" baseline="30000" dirty="0" smtClean="0"/>
              <a:t>3</a:t>
            </a:r>
          </a:p>
          <a:p>
            <a:endParaRPr lang="en-US" i="1" baseline="30000" dirty="0" smtClean="0"/>
          </a:p>
          <a:p>
            <a:endParaRPr lang="en-US" i="1" baseline="30000" dirty="0" smtClean="0"/>
          </a:p>
          <a:p>
            <a:endParaRPr lang="en-US" i="1" baseline="30000" dirty="0" smtClean="0"/>
          </a:p>
          <a:p>
            <a:endParaRPr lang="en-US" i="1" baseline="30000" dirty="0" smtClean="0"/>
          </a:p>
          <a:p>
            <a:r>
              <a:rPr lang="en-US" i="1" dirty="0" smtClean="0"/>
              <a:t>M ~V ~ R</a:t>
            </a:r>
            <a:r>
              <a:rPr lang="en-US" i="1" baseline="30000" dirty="0" smtClean="0"/>
              <a:t>2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M ~V ~ R</a:t>
            </a:r>
            <a:r>
              <a:rPr lang="en-US" i="1" baseline="30000" dirty="0" smtClean="0"/>
              <a:t>1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M ~V ~ R</a:t>
            </a:r>
            <a:r>
              <a:rPr lang="en-US" i="1" baseline="30000" dirty="0" smtClean="0"/>
              <a:t>2.2</a:t>
            </a:r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09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457200"/>
          </a:xfrm>
        </p:spPr>
        <p:txBody>
          <a:bodyPr/>
          <a:lstStyle/>
          <a:p>
            <a:r>
              <a:rPr lang="en-US" dirty="0" smtClean="0">
                <a:latin typeface="Times New Roman"/>
              </a:rPr>
              <a:t>Crystals:  Bragg</a:t>
            </a:r>
            <a:r>
              <a:rPr lang="ja-JP" altLang="en-US" dirty="0" smtClean="0">
                <a:latin typeface="Times New Roman"/>
              </a:rPr>
              <a:t>’</a:t>
            </a:r>
            <a:r>
              <a:rPr lang="en-US" dirty="0" smtClean="0">
                <a:latin typeface="Times New Roman"/>
              </a:rPr>
              <a:t>s Law and the scattering vector, </a:t>
            </a:r>
            <a:r>
              <a:rPr lang="en-US" b="1" i="1" dirty="0" smtClean="0">
                <a:latin typeface="Times New Roman"/>
              </a:rPr>
              <a:t>q</a:t>
            </a:r>
            <a:endParaRPr lang="en-US" b="1" i="1" dirty="0">
              <a:latin typeface="Times New Roman"/>
            </a:endParaRP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5334000" y="2514600"/>
            <a:ext cx="3584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 err="1" smtClean="0">
                <a:sym typeface="Symbol" charset="0"/>
              </a:rPr>
              <a:t>θ</a:t>
            </a:r>
            <a:endParaRPr lang="en-US" b="0" i="1" dirty="0"/>
          </a:p>
        </p:txBody>
      </p:sp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2041525" y="63865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4907" name="Rectangle 11"/>
          <p:cNvSpPr>
            <a:spLocks noChangeArrowheads="1"/>
          </p:cNvSpPr>
          <p:nvPr/>
        </p:nvSpPr>
        <p:spPr bwMode="auto">
          <a:xfrm>
            <a:off x="1371600" y="2278063"/>
            <a:ext cx="19050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649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008674"/>
              </p:ext>
            </p:extLst>
          </p:nvPr>
        </p:nvGraphicFramePr>
        <p:xfrm>
          <a:off x="2587625" y="6248400"/>
          <a:ext cx="2079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66" name="Equation" r:id="rId4" imgW="118800" imgH="164520" progId="Equation.3">
                  <p:embed/>
                </p:oleObj>
              </mc:Choice>
              <mc:Fallback>
                <p:oleObj name="Equation" r:id="rId4" imgW="118800" imgH="16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6248400"/>
                        <a:ext cx="20796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9" name="Text Box 13"/>
          <p:cNvSpPr txBox="1">
            <a:spLocks noChangeArrowheads="1"/>
          </p:cNvSpPr>
          <p:nvPr/>
        </p:nvSpPr>
        <p:spPr bwMode="auto">
          <a:xfrm>
            <a:off x="3276600" y="2743200"/>
            <a:ext cx="354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/>
              <a:t>d</a:t>
            </a:r>
          </a:p>
        </p:txBody>
      </p:sp>
      <p:sp>
        <p:nvSpPr>
          <p:cNvPr id="464911" name="Line 15"/>
          <p:cNvSpPr>
            <a:spLocks noChangeShapeType="1"/>
          </p:cNvSpPr>
          <p:nvPr/>
        </p:nvSpPr>
        <p:spPr bwMode="auto">
          <a:xfrm flipV="1">
            <a:off x="3581400" y="2822575"/>
            <a:ext cx="52705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4913" name="Object 17"/>
          <p:cNvGraphicFramePr>
            <a:graphicFrameLocks noChangeAspect="1"/>
          </p:cNvGraphicFramePr>
          <p:nvPr/>
        </p:nvGraphicFramePr>
        <p:xfrm>
          <a:off x="7161213" y="1736725"/>
          <a:ext cx="12271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67" name="Equation" r:id="rId6" imgW="840960" imgH="621360" progId="Equation.3">
                  <p:embed/>
                </p:oleObj>
              </mc:Choice>
              <mc:Fallback>
                <p:oleObj name="Equation" r:id="rId6" imgW="840960" imgH="621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1736725"/>
                        <a:ext cx="12271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C012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14" name="Oval 18"/>
          <p:cNvSpPr>
            <a:spLocks/>
          </p:cNvSpPr>
          <p:nvPr/>
        </p:nvSpPr>
        <p:spPr bwMode="auto">
          <a:xfrm>
            <a:off x="8128000" y="1676400"/>
            <a:ext cx="304800" cy="381000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4917" name="Object 21"/>
          <p:cNvGraphicFramePr>
            <a:graphicFrameLocks noChangeAspect="1"/>
          </p:cNvGraphicFramePr>
          <p:nvPr/>
        </p:nvGraphicFramePr>
        <p:xfrm>
          <a:off x="2584450" y="1524000"/>
          <a:ext cx="301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68" name="Equation" r:id="rId8" imgW="255960" imgH="219240" progId="Equation.3">
                  <p:embed/>
                </p:oleObj>
              </mc:Choice>
              <mc:Fallback>
                <p:oleObj name="Equation" r:id="rId8" imgW="25596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524000"/>
                        <a:ext cx="301625" cy="260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8" name="Object 22"/>
          <p:cNvGraphicFramePr>
            <a:graphicFrameLocks noChangeAspect="1"/>
          </p:cNvGraphicFramePr>
          <p:nvPr/>
        </p:nvGraphicFramePr>
        <p:xfrm>
          <a:off x="6097588" y="1592263"/>
          <a:ext cx="215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69" name="Equation" r:id="rId10" imgW="182520" imgH="164520" progId="Equation.3">
                  <p:embed/>
                </p:oleObj>
              </mc:Choice>
              <mc:Fallback>
                <p:oleObj name="Equation" r:id="rId10" imgW="182520" imgH="16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1592263"/>
                        <a:ext cx="215900" cy="203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153102"/>
              </p:ext>
            </p:extLst>
          </p:nvPr>
        </p:nvGraphicFramePr>
        <p:xfrm>
          <a:off x="2767" y="1524000"/>
          <a:ext cx="13843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70" name="Equation" r:id="rId12" imgW="1206720" imgH="493560" progId="Equation.3">
                  <p:embed/>
                </p:oleObj>
              </mc:Choice>
              <mc:Fallback>
                <p:oleObj name="Equation" r:id="rId12" imgW="1206720" imgH="49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" y="1524000"/>
                        <a:ext cx="13843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7853"/>
              </p:ext>
            </p:extLst>
          </p:nvPr>
        </p:nvGraphicFramePr>
        <p:xfrm>
          <a:off x="228600" y="2209800"/>
          <a:ext cx="10287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71" name="Equation" r:id="rId14" imgW="1014840" imgH="1042200" progId="Equation.3">
                  <p:embed/>
                </p:oleObj>
              </mc:Choice>
              <mc:Fallback>
                <p:oleObj name="Equation" r:id="rId14" imgW="1014840" imgH="104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10287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21" name="Rectangle 25"/>
          <p:cNvSpPr>
            <a:spLocks noChangeArrowheads="1"/>
          </p:cNvSpPr>
          <p:nvPr/>
        </p:nvSpPr>
        <p:spPr bwMode="auto">
          <a:xfrm>
            <a:off x="1981201" y="3733800"/>
            <a:ext cx="533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Ordered Structures give peaks in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reciprocal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Space.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Large </a:t>
            </a:r>
            <a:r>
              <a:rPr lang="en-US" dirty="0"/>
              <a:t>structures scatter at small angles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relevant size scale is determined by 2</a:t>
            </a:r>
            <a:r>
              <a:rPr lang="en-US" dirty="0">
                <a:sym typeface="Symbol" charset="0"/>
              </a:rPr>
              <a:t>π</a:t>
            </a:r>
            <a:r>
              <a:rPr lang="en-US" dirty="0"/>
              <a:t>/</a:t>
            </a:r>
            <a:r>
              <a:rPr lang="en-US" i="1" dirty="0" smtClean="0"/>
              <a:t>q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 </a:t>
            </a:r>
            <a:r>
              <a:rPr lang="en-US" i="1" dirty="0" smtClean="0"/>
              <a:t>q</a:t>
            </a:r>
            <a:r>
              <a:rPr lang="en-US" dirty="0" smtClean="0"/>
              <a:t> is a vector</a:t>
            </a:r>
            <a:r>
              <a:rPr lang="en-US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can’t always determine the real space structure from the scattering data.</a:t>
            </a:r>
          </a:p>
        </p:txBody>
      </p:sp>
      <p:sp>
        <p:nvSpPr>
          <p:cNvPr id="464922" name="Text Box 26"/>
          <p:cNvSpPr txBox="1">
            <a:spLocks noChangeArrowheads="1"/>
          </p:cNvSpPr>
          <p:nvPr/>
        </p:nvSpPr>
        <p:spPr bwMode="auto">
          <a:xfrm>
            <a:off x="2895600" y="6521450"/>
            <a:ext cx="410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Problem:  </a:t>
            </a:r>
            <a:r>
              <a:rPr lang="en-US" dirty="0" err="1"/>
              <a:t>Nanomaterials</a:t>
            </a:r>
            <a:r>
              <a:rPr lang="en-US" dirty="0"/>
              <a:t> are seldom ordered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9800" y="2514600"/>
            <a:ext cx="134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SAXS: </a:t>
            </a:r>
            <a:r>
              <a:rPr lang="en-US" b="0" i="1" dirty="0" err="1">
                <a:latin typeface="Times" charset="0"/>
                <a:sym typeface="Symbol" charset="2"/>
              </a:rPr>
              <a:t>θ</a:t>
            </a:r>
            <a:r>
              <a:rPr lang="en-US" b="0" dirty="0">
                <a:latin typeface="Times" charset="0"/>
                <a:sym typeface="Symbol" charset="2"/>
              </a:rPr>
              <a:t> &lt;</a:t>
            </a:r>
            <a:r>
              <a:rPr lang="en-US" b="0" dirty="0">
                <a:sym typeface="Symbol" charset="2"/>
              </a:rPr>
              <a:t> 6°</a:t>
            </a:r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6000" y="1600200"/>
            <a:ext cx="1752600" cy="101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072536">
            <a:off x="4914980" y="1675750"/>
            <a:ext cx="1752600" cy="101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6996" y="4648200"/>
            <a:ext cx="1567004" cy="157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4267200"/>
            <a:ext cx="999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real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3962400"/>
            <a:ext cx="44831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066800"/>
            <a:ext cx="720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1066800"/>
            <a:ext cx="84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detector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572000" y="1828800"/>
            <a:ext cx="0" cy="83820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6800" y="995845"/>
            <a:ext cx="7391400" cy="283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581400"/>
            <a:ext cx="158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Reciprocal space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184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Surface Fractal Dimension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5" t="10751" r="3473" b="3383"/>
          <a:stretch>
            <a:fillRect/>
          </a:stretch>
        </p:blipFill>
        <p:spPr bwMode="auto">
          <a:xfrm rot="1183960">
            <a:off x="5166793" y="3962400"/>
            <a:ext cx="2133600" cy="1812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2956993" y="1295400"/>
            <a:ext cx="1524000" cy="16002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52941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4023793" y="4346575"/>
            <a:ext cx="1233488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252393" y="5410200"/>
            <a:ext cx="1069975" cy="80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852593" y="3352800"/>
            <a:ext cx="1148135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 dirty="0"/>
              <a:t>S ~ </a:t>
            </a:r>
            <a:r>
              <a:rPr lang="en-US" sz="2400" b="0" i="1" dirty="0" err="1"/>
              <a:t>R</a:t>
            </a:r>
            <a:r>
              <a:rPr lang="en-US" sz="2400" b="0" i="1" baseline="30000" dirty="0" err="1"/>
              <a:t>ds</a:t>
            </a:r>
            <a:endParaRPr lang="en-US" sz="2400" b="0" i="1" dirty="0"/>
          </a:p>
        </p:txBody>
      </p:sp>
      <p:sp>
        <p:nvSpPr>
          <p:cNvPr id="478216" name="Freeform 8"/>
          <p:cNvSpPr>
            <a:spLocks/>
          </p:cNvSpPr>
          <p:nvPr/>
        </p:nvSpPr>
        <p:spPr bwMode="auto">
          <a:xfrm>
            <a:off x="2728393" y="3581400"/>
            <a:ext cx="1546225" cy="2103438"/>
          </a:xfrm>
          <a:custGeom>
            <a:avLst/>
            <a:gdLst/>
            <a:ahLst/>
            <a:cxnLst>
              <a:cxn ang="0">
                <a:pos x="458" y="51"/>
              </a:cxn>
              <a:cxn ang="0">
                <a:pos x="499" y="64"/>
              </a:cxn>
              <a:cxn ang="0">
                <a:pos x="540" y="51"/>
              </a:cxn>
              <a:cxn ang="0">
                <a:pos x="499" y="37"/>
              </a:cxn>
              <a:cxn ang="0">
                <a:pos x="540" y="112"/>
              </a:cxn>
              <a:cxn ang="0">
                <a:pos x="780" y="229"/>
              </a:cxn>
              <a:cxn ang="0">
                <a:pos x="636" y="324"/>
              </a:cxn>
              <a:cxn ang="0">
                <a:pos x="718" y="413"/>
              </a:cxn>
              <a:cxn ang="0">
                <a:pos x="814" y="352"/>
              </a:cxn>
              <a:cxn ang="0">
                <a:pos x="862" y="488"/>
              </a:cxn>
              <a:cxn ang="0">
                <a:pos x="650" y="557"/>
              </a:cxn>
              <a:cxn ang="0">
                <a:pos x="520" y="495"/>
              </a:cxn>
              <a:cxn ang="0">
                <a:pos x="445" y="475"/>
              </a:cxn>
              <a:cxn ang="0">
                <a:pos x="424" y="666"/>
              </a:cxn>
              <a:cxn ang="0">
                <a:pos x="595" y="769"/>
              </a:cxn>
              <a:cxn ang="0">
                <a:pos x="739" y="776"/>
              </a:cxn>
              <a:cxn ang="0">
                <a:pos x="793" y="735"/>
              </a:cxn>
              <a:cxn ang="0">
                <a:pos x="951" y="769"/>
              </a:cxn>
              <a:cxn ang="0">
                <a:pos x="909" y="858"/>
              </a:cxn>
              <a:cxn ang="0">
                <a:pos x="718" y="1015"/>
              </a:cxn>
              <a:cxn ang="0">
                <a:pos x="937" y="1049"/>
              </a:cxn>
              <a:cxn ang="0">
                <a:pos x="766" y="1227"/>
              </a:cxn>
              <a:cxn ang="0">
                <a:pos x="656" y="1145"/>
              </a:cxn>
              <a:cxn ang="0">
                <a:pos x="520" y="1309"/>
              </a:cxn>
              <a:cxn ang="0">
                <a:pos x="267" y="1288"/>
              </a:cxn>
              <a:cxn ang="0">
                <a:pos x="171" y="1213"/>
              </a:cxn>
              <a:cxn ang="0">
                <a:pos x="144" y="1131"/>
              </a:cxn>
              <a:cxn ang="0">
                <a:pos x="253" y="1090"/>
              </a:cxn>
              <a:cxn ang="0">
                <a:pos x="150" y="858"/>
              </a:cxn>
              <a:cxn ang="0">
                <a:pos x="116" y="810"/>
              </a:cxn>
              <a:cxn ang="0">
                <a:pos x="48" y="632"/>
              </a:cxn>
              <a:cxn ang="0">
                <a:pos x="68" y="536"/>
              </a:cxn>
              <a:cxn ang="0">
                <a:pos x="21" y="345"/>
              </a:cxn>
              <a:cxn ang="0">
                <a:pos x="103" y="400"/>
              </a:cxn>
              <a:cxn ang="0">
                <a:pos x="226" y="447"/>
              </a:cxn>
              <a:cxn ang="0">
                <a:pos x="287" y="345"/>
              </a:cxn>
              <a:cxn ang="0">
                <a:pos x="239" y="311"/>
              </a:cxn>
              <a:cxn ang="0">
                <a:pos x="150" y="270"/>
              </a:cxn>
              <a:cxn ang="0">
                <a:pos x="75" y="222"/>
              </a:cxn>
              <a:cxn ang="0">
                <a:pos x="62" y="64"/>
              </a:cxn>
              <a:cxn ang="0">
                <a:pos x="178" y="133"/>
              </a:cxn>
              <a:cxn ang="0">
                <a:pos x="212" y="188"/>
              </a:cxn>
              <a:cxn ang="0">
                <a:pos x="301" y="256"/>
              </a:cxn>
              <a:cxn ang="0">
                <a:pos x="342" y="379"/>
              </a:cxn>
              <a:cxn ang="0">
                <a:pos x="301" y="413"/>
              </a:cxn>
              <a:cxn ang="0">
                <a:pos x="417" y="434"/>
              </a:cxn>
              <a:cxn ang="0">
                <a:pos x="451" y="400"/>
              </a:cxn>
              <a:cxn ang="0">
                <a:pos x="499" y="352"/>
              </a:cxn>
              <a:cxn ang="0">
                <a:pos x="499" y="297"/>
              </a:cxn>
              <a:cxn ang="0">
                <a:pos x="472" y="229"/>
              </a:cxn>
              <a:cxn ang="0">
                <a:pos x="356" y="167"/>
              </a:cxn>
            </a:cxnLst>
            <a:rect l="0" t="0" r="r" b="b"/>
            <a:pathLst>
              <a:path w="974" h="1325">
                <a:moveTo>
                  <a:pt x="356" y="167"/>
                </a:moveTo>
                <a:cubicBezTo>
                  <a:pt x="349" y="53"/>
                  <a:pt x="305" y="0"/>
                  <a:pt x="458" y="51"/>
                </a:cubicBezTo>
                <a:cubicBezTo>
                  <a:pt x="461" y="52"/>
                  <a:pt x="395" y="93"/>
                  <a:pt x="451" y="58"/>
                </a:cubicBezTo>
                <a:cubicBezTo>
                  <a:pt x="467" y="60"/>
                  <a:pt x="483" y="61"/>
                  <a:pt x="499" y="64"/>
                </a:cubicBezTo>
                <a:cubicBezTo>
                  <a:pt x="510" y="65"/>
                  <a:pt x="521" y="74"/>
                  <a:pt x="533" y="71"/>
                </a:cubicBezTo>
                <a:cubicBezTo>
                  <a:pt x="539" y="68"/>
                  <a:pt x="537" y="57"/>
                  <a:pt x="540" y="51"/>
                </a:cubicBezTo>
                <a:cubicBezTo>
                  <a:pt x="537" y="44"/>
                  <a:pt x="539" y="32"/>
                  <a:pt x="533" y="30"/>
                </a:cubicBezTo>
                <a:cubicBezTo>
                  <a:pt x="522" y="26"/>
                  <a:pt x="503" y="26"/>
                  <a:pt x="499" y="37"/>
                </a:cubicBezTo>
                <a:cubicBezTo>
                  <a:pt x="491" y="56"/>
                  <a:pt x="496" y="80"/>
                  <a:pt x="506" y="99"/>
                </a:cubicBezTo>
                <a:cubicBezTo>
                  <a:pt x="511" y="109"/>
                  <a:pt x="528" y="107"/>
                  <a:pt x="540" y="112"/>
                </a:cubicBezTo>
                <a:cubicBezTo>
                  <a:pt x="577" y="168"/>
                  <a:pt x="741" y="151"/>
                  <a:pt x="780" y="153"/>
                </a:cubicBezTo>
                <a:cubicBezTo>
                  <a:pt x="790" y="182"/>
                  <a:pt x="804" y="198"/>
                  <a:pt x="780" y="229"/>
                </a:cubicBezTo>
                <a:cubicBezTo>
                  <a:pt x="767" y="244"/>
                  <a:pt x="732" y="263"/>
                  <a:pt x="732" y="263"/>
                </a:cubicBezTo>
                <a:cubicBezTo>
                  <a:pt x="711" y="302"/>
                  <a:pt x="677" y="313"/>
                  <a:pt x="636" y="324"/>
                </a:cubicBezTo>
                <a:cubicBezTo>
                  <a:pt x="638" y="344"/>
                  <a:pt x="634" y="367"/>
                  <a:pt x="643" y="386"/>
                </a:cubicBezTo>
                <a:cubicBezTo>
                  <a:pt x="653" y="410"/>
                  <a:pt x="718" y="413"/>
                  <a:pt x="718" y="413"/>
                </a:cubicBezTo>
                <a:cubicBezTo>
                  <a:pt x="734" y="410"/>
                  <a:pt x="750" y="411"/>
                  <a:pt x="766" y="406"/>
                </a:cubicBezTo>
                <a:cubicBezTo>
                  <a:pt x="804" y="390"/>
                  <a:pt x="769" y="366"/>
                  <a:pt x="814" y="352"/>
                </a:cubicBezTo>
                <a:cubicBezTo>
                  <a:pt x="865" y="371"/>
                  <a:pt x="851" y="381"/>
                  <a:pt x="868" y="434"/>
                </a:cubicBezTo>
                <a:cubicBezTo>
                  <a:pt x="866" y="452"/>
                  <a:pt x="878" y="480"/>
                  <a:pt x="862" y="488"/>
                </a:cubicBezTo>
                <a:cubicBezTo>
                  <a:pt x="774" y="529"/>
                  <a:pt x="772" y="501"/>
                  <a:pt x="759" y="461"/>
                </a:cubicBezTo>
                <a:cubicBezTo>
                  <a:pt x="726" y="495"/>
                  <a:pt x="696" y="540"/>
                  <a:pt x="650" y="557"/>
                </a:cubicBezTo>
                <a:cubicBezTo>
                  <a:pt x="622" y="610"/>
                  <a:pt x="637" y="602"/>
                  <a:pt x="533" y="557"/>
                </a:cubicBezTo>
                <a:cubicBezTo>
                  <a:pt x="529" y="555"/>
                  <a:pt x="521" y="506"/>
                  <a:pt x="520" y="495"/>
                </a:cubicBezTo>
                <a:cubicBezTo>
                  <a:pt x="522" y="486"/>
                  <a:pt x="532" y="475"/>
                  <a:pt x="527" y="468"/>
                </a:cubicBezTo>
                <a:cubicBezTo>
                  <a:pt x="510" y="447"/>
                  <a:pt x="456" y="471"/>
                  <a:pt x="445" y="475"/>
                </a:cubicBezTo>
                <a:cubicBezTo>
                  <a:pt x="424" y="501"/>
                  <a:pt x="420" y="519"/>
                  <a:pt x="410" y="550"/>
                </a:cubicBezTo>
                <a:cubicBezTo>
                  <a:pt x="414" y="588"/>
                  <a:pt x="414" y="628"/>
                  <a:pt x="424" y="666"/>
                </a:cubicBezTo>
                <a:cubicBezTo>
                  <a:pt x="427" y="680"/>
                  <a:pt x="455" y="691"/>
                  <a:pt x="465" y="700"/>
                </a:cubicBezTo>
                <a:cubicBezTo>
                  <a:pt x="503" y="733"/>
                  <a:pt x="545" y="752"/>
                  <a:pt x="595" y="769"/>
                </a:cubicBezTo>
                <a:cubicBezTo>
                  <a:pt x="623" y="823"/>
                  <a:pt x="654" y="804"/>
                  <a:pt x="725" y="810"/>
                </a:cubicBezTo>
                <a:cubicBezTo>
                  <a:pt x="729" y="798"/>
                  <a:pt x="734" y="787"/>
                  <a:pt x="739" y="776"/>
                </a:cubicBezTo>
                <a:cubicBezTo>
                  <a:pt x="741" y="769"/>
                  <a:pt x="739" y="760"/>
                  <a:pt x="745" y="755"/>
                </a:cubicBezTo>
                <a:cubicBezTo>
                  <a:pt x="757" y="742"/>
                  <a:pt x="777" y="742"/>
                  <a:pt x="793" y="735"/>
                </a:cubicBezTo>
                <a:cubicBezTo>
                  <a:pt x="843" y="737"/>
                  <a:pt x="894" y="730"/>
                  <a:pt x="944" y="741"/>
                </a:cubicBezTo>
                <a:cubicBezTo>
                  <a:pt x="953" y="743"/>
                  <a:pt x="951" y="759"/>
                  <a:pt x="951" y="769"/>
                </a:cubicBezTo>
                <a:cubicBezTo>
                  <a:pt x="949" y="794"/>
                  <a:pt x="947" y="821"/>
                  <a:pt x="937" y="844"/>
                </a:cubicBezTo>
                <a:cubicBezTo>
                  <a:pt x="932" y="853"/>
                  <a:pt x="917" y="851"/>
                  <a:pt x="909" y="858"/>
                </a:cubicBezTo>
                <a:cubicBezTo>
                  <a:pt x="833" y="913"/>
                  <a:pt x="839" y="892"/>
                  <a:pt x="711" y="899"/>
                </a:cubicBezTo>
                <a:cubicBezTo>
                  <a:pt x="713" y="937"/>
                  <a:pt x="710" y="977"/>
                  <a:pt x="718" y="1015"/>
                </a:cubicBezTo>
                <a:cubicBezTo>
                  <a:pt x="720" y="1027"/>
                  <a:pt x="747" y="1041"/>
                  <a:pt x="759" y="1042"/>
                </a:cubicBezTo>
                <a:cubicBezTo>
                  <a:pt x="818" y="1046"/>
                  <a:pt x="877" y="1046"/>
                  <a:pt x="937" y="1049"/>
                </a:cubicBezTo>
                <a:cubicBezTo>
                  <a:pt x="974" y="1140"/>
                  <a:pt x="911" y="1222"/>
                  <a:pt x="827" y="1247"/>
                </a:cubicBezTo>
                <a:cubicBezTo>
                  <a:pt x="806" y="1240"/>
                  <a:pt x="784" y="1238"/>
                  <a:pt x="766" y="1227"/>
                </a:cubicBezTo>
                <a:cubicBezTo>
                  <a:pt x="711" y="1191"/>
                  <a:pt x="748" y="1171"/>
                  <a:pt x="677" y="1159"/>
                </a:cubicBezTo>
                <a:cubicBezTo>
                  <a:pt x="670" y="1154"/>
                  <a:pt x="664" y="1145"/>
                  <a:pt x="656" y="1145"/>
                </a:cubicBezTo>
                <a:cubicBezTo>
                  <a:pt x="635" y="1145"/>
                  <a:pt x="558" y="1194"/>
                  <a:pt x="540" y="1206"/>
                </a:cubicBezTo>
                <a:cubicBezTo>
                  <a:pt x="535" y="1218"/>
                  <a:pt x="521" y="1308"/>
                  <a:pt x="520" y="1309"/>
                </a:cubicBezTo>
                <a:cubicBezTo>
                  <a:pt x="469" y="1325"/>
                  <a:pt x="414" y="1313"/>
                  <a:pt x="362" y="1316"/>
                </a:cubicBezTo>
                <a:cubicBezTo>
                  <a:pt x="319" y="1312"/>
                  <a:pt x="288" y="1325"/>
                  <a:pt x="267" y="1288"/>
                </a:cubicBezTo>
                <a:cubicBezTo>
                  <a:pt x="262" y="1279"/>
                  <a:pt x="266" y="1268"/>
                  <a:pt x="260" y="1261"/>
                </a:cubicBezTo>
                <a:cubicBezTo>
                  <a:pt x="239" y="1237"/>
                  <a:pt x="196" y="1230"/>
                  <a:pt x="171" y="1213"/>
                </a:cubicBezTo>
                <a:cubicBezTo>
                  <a:pt x="166" y="1197"/>
                  <a:pt x="162" y="1180"/>
                  <a:pt x="157" y="1165"/>
                </a:cubicBezTo>
                <a:cubicBezTo>
                  <a:pt x="153" y="1153"/>
                  <a:pt x="140" y="1142"/>
                  <a:pt x="144" y="1131"/>
                </a:cubicBezTo>
                <a:cubicBezTo>
                  <a:pt x="148" y="1116"/>
                  <a:pt x="202" y="1113"/>
                  <a:pt x="226" y="1111"/>
                </a:cubicBezTo>
                <a:cubicBezTo>
                  <a:pt x="235" y="1104"/>
                  <a:pt x="251" y="1101"/>
                  <a:pt x="253" y="1090"/>
                </a:cubicBezTo>
                <a:cubicBezTo>
                  <a:pt x="263" y="1026"/>
                  <a:pt x="246" y="897"/>
                  <a:pt x="171" y="878"/>
                </a:cubicBezTo>
                <a:cubicBezTo>
                  <a:pt x="164" y="871"/>
                  <a:pt x="157" y="863"/>
                  <a:pt x="150" y="858"/>
                </a:cubicBezTo>
                <a:cubicBezTo>
                  <a:pt x="141" y="852"/>
                  <a:pt x="128" y="852"/>
                  <a:pt x="123" y="844"/>
                </a:cubicBezTo>
                <a:cubicBezTo>
                  <a:pt x="116" y="834"/>
                  <a:pt x="119" y="820"/>
                  <a:pt x="116" y="810"/>
                </a:cubicBezTo>
                <a:cubicBezTo>
                  <a:pt x="108" y="790"/>
                  <a:pt x="93" y="765"/>
                  <a:pt x="82" y="748"/>
                </a:cubicBezTo>
                <a:cubicBezTo>
                  <a:pt x="71" y="708"/>
                  <a:pt x="58" y="671"/>
                  <a:pt x="48" y="632"/>
                </a:cubicBezTo>
                <a:cubicBezTo>
                  <a:pt x="78" y="601"/>
                  <a:pt x="116" y="589"/>
                  <a:pt x="89" y="543"/>
                </a:cubicBezTo>
                <a:cubicBezTo>
                  <a:pt x="85" y="536"/>
                  <a:pt x="75" y="538"/>
                  <a:pt x="68" y="536"/>
                </a:cubicBezTo>
                <a:cubicBezTo>
                  <a:pt x="37" y="494"/>
                  <a:pt x="29" y="467"/>
                  <a:pt x="14" y="420"/>
                </a:cubicBezTo>
                <a:cubicBezTo>
                  <a:pt x="16" y="395"/>
                  <a:pt x="0" y="358"/>
                  <a:pt x="21" y="345"/>
                </a:cubicBezTo>
                <a:cubicBezTo>
                  <a:pt x="42" y="330"/>
                  <a:pt x="74" y="350"/>
                  <a:pt x="96" y="365"/>
                </a:cubicBezTo>
                <a:cubicBezTo>
                  <a:pt x="105" y="371"/>
                  <a:pt x="96" y="389"/>
                  <a:pt x="103" y="400"/>
                </a:cubicBezTo>
                <a:cubicBezTo>
                  <a:pt x="122" y="430"/>
                  <a:pt x="152" y="450"/>
                  <a:pt x="185" y="461"/>
                </a:cubicBezTo>
                <a:cubicBezTo>
                  <a:pt x="198" y="456"/>
                  <a:pt x="214" y="455"/>
                  <a:pt x="226" y="447"/>
                </a:cubicBezTo>
                <a:cubicBezTo>
                  <a:pt x="248" y="429"/>
                  <a:pt x="246" y="370"/>
                  <a:pt x="260" y="352"/>
                </a:cubicBezTo>
                <a:cubicBezTo>
                  <a:pt x="265" y="344"/>
                  <a:pt x="278" y="347"/>
                  <a:pt x="287" y="345"/>
                </a:cubicBezTo>
                <a:cubicBezTo>
                  <a:pt x="278" y="340"/>
                  <a:pt x="268" y="336"/>
                  <a:pt x="260" y="331"/>
                </a:cubicBezTo>
                <a:cubicBezTo>
                  <a:pt x="252" y="325"/>
                  <a:pt x="247" y="315"/>
                  <a:pt x="239" y="311"/>
                </a:cubicBezTo>
                <a:cubicBezTo>
                  <a:pt x="226" y="304"/>
                  <a:pt x="198" y="297"/>
                  <a:pt x="198" y="297"/>
                </a:cubicBezTo>
                <a:cubicBezTo>
                  <a:pt x="135" y="231"/>
                  <a:pt x="222" y="314"/>
                  <a:pt x="150" y="270"/>
                </a:cubicBezTo>
                <a:cubicBezTo>
                  <a:pt x="138" y="263"/>
                  <a:pt x="133" y="249"/>
                  <a:pt x="123" y="242"/>
                </a:cubicBezTo>
                <a:cubicBezTo>
                  <a:pt x="109" y="231"/>
                  <a:pt x="90" y="229"/>
                  <a:pt x="75" y="222"/>
                </a:cubicBezTo>
                <a:cubicBezTo>
                  <a:pt x="67" y="185"/>
                  <a:pt x="55" y="112"/>
                  <a:pt x="55" y="112"/>
                </a:cubicBezTo>
                <a:cubicBezTo>
                  <a:pt x="57" y="96"/>
                  <a:pt x="48" y="73"/>
                  <a:pt x="62" y="64"/>
                </a:cubicBezTo>
                <a:cubicBezTo>
                  <a:pt x="93" y="42"/>
                  <a:pt x="140" y="98"/>
                  <a:pt x="164" y="112"/>
                </a:cubicBezTo>
                <a:cubicBezTo>
                  <a:pt x="168" y="119"/>
                  <a:pt x="171" y="127"/>
                  <a:pt x="178" y="133"/>
                </a:cubicBezTo>
                <a:cubicBezTo>
                  <a:pt x="183" y="137"/>
                  <a:pt x="193" y="134"/>
                  <a:pt x="198" y="140"/>
                </a:cubicBezTo>
                <a:cubicBezTo>
                  <a:pt x="208" y="153"/>
                  <a:pt x="204" y="173"/>
                  <a:pt x="212" y="188"/>
                </a:cubicBezTo>
                <a:cubicBezTo>
                  <a:pt x="226" y="217"/>
                  <a:pt x="251" y="223"/>
                  <a:pt x="280" y="235"/>
                </a:cubicBezTo>
                <a:cubicBezTo>
                  <a:pt x="287" y="242"/>
                  <a:pt x="291" y="253"/>
                  <a:pt x="301" y="256"/>
                </a:cubicBezTo>
                <a:cubicBezTo>
                  <a:pt x="336" y="265"/>
                  <a:pt x="410" y="270"/>
                  <a:pt x="410" y="270"/>
                </a:cubicBezTo>
                <a:cubicBezTo>
                  <a:pt x="441" y="314"/>
                  <a:pt x="387" y="367"/>
                  <a:pt x="342" y="379"/>
                </a:cubicBezTo>
                <a:cubicBezTo>
                  <a:pt x="339" y="386"/>
                  <a:pt x="340" y="395"/>
                  <a:pt x="335" y="400"/>
                </a:cubicBezTo>
                <a:cubicBezTo>
                  <a:pt x="325" y="407"/>
                  <a:pt x="305" y="401"/>
                  <a:pt x="301" y="413"/>
                </a:cubicBezTo>
                <a:cubicBezTo>
                  <a:pt x="278" y="469"/>
                  <a:pt x="305" y="467"/>
                  <a:pt x="335" y="475"/>
                </a:cubicBezTo>
                <a:cubicBezTo>
                  <a:pt x="367" y="448"/>
                  <a:pt x="380" y="446"/>
                  <a:pt x="417" y="434"/>
                </a:cubicBezTo>
                <a:cubicBezTo>
                  <a:pt x="421" y="427"/>
                  <a:pt x="425" y="418"/>
                  <a:pt x="431" y="413"/>
                </a:cubicBezTo>
                <a:cubicBezTo>
                  <a:pt x="436" y="407"/>
                  <a:pt x="446" y="406"/>
                  <a:pt x="451" y="400"/>
                </a:cubicBezTo>
                <a:cubicBezTo>
                  <a:pt x="456" y="391"/>
                  <a:pt x="452" y="379"/>
                  <a:pt x="458" y="372"/>
                </a:cubicBezTo>
                <a:cubicBezTo>
                  <a:pt x="464" y="362"/>
                  <a:pt x="488" y="355"/>
                  <a:pt x="499" y="352"/>
                </a:cubicBezTo>
                <a:cubicBezTo>
                  <a:pt x="503" y="345"/>
                  <a:pt x="513" y="339"/>
                  <a:pt x="513" y="331"/>
                </a:cubicBezTo>
                <a:cubicBezTo>
                  <a:pt x="513" y="318"/>
                  <a:pt x="502" y="308"/>
                  <a:pt x="499" y="297"/>
                </a:cubicBezTo>
                <a:cubicBezTo>
                  <a:pt x="494" y="281"/>
                  <a:pt x="497" y="264"/>
                  <a:pt x="492" y="249"/>
                </a:cubicBezTo>
                <a:cubicBezTo>
                  <a:pt x="488" y="240"/>
                  <a:pt x="477" y="236"/>
                  <a:pt x="472" y="229"/>
                </a:cubicBezTo>
                <a:cubicBezTo>
                  <a:pt x="461" y="211"/>
                  <a:pt x="465" y="175"/>
                  <a:pt x="445" y="174"/>
                </a:cubicBezTo>
                <a:cubicBezTo>
                  <a:pt x="415" y="171"/>
                  <a:pt x="356" y="167"/>
                  <a:pt x="356" y="167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52941"/>
                  <a:invGamma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2999856" y="4438650"/>
            <a:ext cx="347662" cy="341313"/>
          </a:xfrm>
          <a:custGeom>
            <a:avLst/>
            <a:gdLst>
              <a:gd name="T0" fmla="*/ 2147483647 w 219"/>
              <a:gd name="T1" fmla="*/ 2147483647 h 215"/>
              <a:gd name="T2" fmla="*/ 2147483647 w 219"/>
              <a:gd name="T3" fmla="*/ 2147483647 h 215"/>
              <a:gd name="T4" fmla="*/ 2147483647 w 219"/>
              <a:gd name="T5" fmla="*/ 2147483647 h 215"/>
              <a:gd name="T6" fmla="*/ 2147483647 w 219"/>
              <a:gd name="T7" fmla="*/ 2147483647 h 215"/>
              <a:gd name="T8" fmla="*/ 2147483647 w 219"/>
              <a:gd name="T9" fmla="*/ 2147483647 h 215"/>
              <a:gd name="T10" fmla="*/ 2147483647 w 219"/>
              <a:gd name="T11" fmla="*/ 2147483647 h 215"/>
              <a:gd name="T12" fmla="*/ 2147483647 w 219"/>
              <a:gd name="T13" fmla="*/ 2147483647 h 215"/>
              <a:gd name="T14" fmla="*/ 2147483647 w 219"/>
              <a:gd name="T15" fmla="*/ 2147483647 h 215"/>
              <a:gd name="T16" fmla="*/ 2147483647 w 219"/>
              <a:gd name="T17" fmla="*/ 2147483647 h 215"/>
              <a:gd name="T18" fmla="*/ 2147483647 w 219"/>
              <a:gd name="T19" fmla="*/ 2147483647 h 215"/>
              <a:gd name="T20" fmla="*/ 2147483647 w 219"/>
              <a:gd name="T21" fmla="*/ 2147483647 h 215"/>
              <a:gd name="T22" fmla="*/ 2147483647 w 219"/>
              <a:gd name="T23" fmla="*/ 2147483647 h 215"/>
              <a:gd name="T24" fmla="*/ 2147483647 w 219"/>
              <a:gd name="T25" fmla="*/ 2147483647 h 2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9"/>
              <a:gd name="T40" fmla="*/ 0 h 215"/>
              <a:gd name="T41" fmla="*/ 219 w 219"/>
              <a:gd name="T42" fmla="*/ 215 h 2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9" h="215">
                <a:moveTo>
                  <a:pt x="41" y="16"/>
                </a:moveTo>
                <a:cubicBezTo>
                  <a:pt x="31" y="25"/>
                  <a:pt x="15" y="31"/>
                  <a:pt x="13" y="44"/>
                </a:cubicBezTo>
                <a:cubicBezTo>
                  <a:pt x="0" y="99"/>
                  <a:pt x="108" y="90"/>
                  <a:pt x="116" y="92"/>
                </a:cubicBezTo>
                <a:cubicBezTo>
                  <a:pt x="106" y="101"/>
                  <a:pt x="99" y="112"/>
                  <a:pt x="88" y="119"/>
                </a:cubicBezTo>
                <a:cubicBezTo>
                  <a:pt x="75" y="126"/>
                  <a:pt x="47" y="133"/>
                  <a:pt x="47" y="133"/>
                </a:cubicBezTo>
                <a:cubicBezTo>
                  <a:pt x="57" y="163"/>
                  <a:pt x="71" y="166"/>
                  <a:pt x="102" y="174"/>
                </a:cubicBezTo>
                <a:cubicBezTo>
                  <a:pt x="125" y="207"/>
                  <a:pt x="158" y="193"/>
                  <a:pt x="191" y="215"/>
                </a:cubicBezTo>
                <a:cubicBezTo>
                  <a:pt x="219" y="172"/>
                  <a:pt x="185" y="136"/>
                  <a:pt x="177" y="92"/>
                </a:cubicBezTo>
                <a:cubicBezTo>
                  <a:pt x="172" y="66"/>
                  <a:pt x="173" y="40"/>
                  <a:pt x="164" y="16"/>
                </a:cubicBezTo>
                <a:cubicBezTo>
                  <a:pt x="161" y="8"/>
                  <a:pt x="150" y="7"/>
                  <a:pt x="143" y="3"/>
                </a:cubicBezTo>
                <a:cubicBezTo>
                  <a:pt x="122" y="5"/>
                  <a:pt x="100" y="0"/>
                  <a:pt x="82" y="10"/>
                </a:cubicBezTo>
                <a:cubicBezTo>
                  <a:pt x="75" y="13"/>
                  <a:pt x="94" y="28"/>
                  <a:pt x="88" y="30"/>
                </a:cubicBezTo>
                <a:cubicBezTo>
                  <a:pt x="71" y="32"/>
                  <a:pt x="56" y="20"/>
                  <a:pt x="41" y="16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709593" y="1828800"/>
            <a:ext cx="102485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 dirty="0"/>
              <a:t>S ~ R</a:t>
            </a:r>
            <a:r>
              <a:rPr lang="en-US" sz="2400" b="0" i="1" baseline="30000" dirty="0"/>
              <a:t>2</a:t>
            </a:r>
            <a:endParaRPr lang="en-US" sz="2400" b="0" i="1" dirty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590281" y="6099175"/>
            <a:ext cx="35766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dirty="0"/>
              <a:t>fractal or self-affine surface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 rot="1534400">
            <a:off x="3831706" y="4638675"/>
            <a:ext cx="609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895600" y="838200"/>
            <a:ext cx="1574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Sharp interface</a:t>
            </a:r>
          </a:p>
        </p:txBody>
      </p:sp>
    </p:spTree>
    <p:extLst>
      <p:ext uri="{BB962C8B-B14F-4D97-AF65-F5344CB8AC3E}">
        <p14:creationId xmlns:p14="http://schemas.microsoft.com/office/powerpoint/2010/main" val="38331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762000"/>
          </a:xfrm>
        </p:spPr>
        <p:txBody>
          <a:bodyPr/>
          <a:lstStyle/>
          <a:p>
            <a:pPr lvl="0"/>
            <a:r>
              <a:rPr lang="en-US" dirty="0" err="1" smtClean="0"/>
              <a:t>Porod</a:t>
            </a:r>
            <a:r>
              <a:rPr lang="en-US" dirty="0" smtClean="0"/>
              <a:t> Slope for Fractals</a:t>
            </a:r>
            <a:endParaRPr lang="en-US" dirty="0"/>
          </a:p>
        </p:txBody>
      </p:sp>
      <p:sp>
        <p:nvSpPr>
          <p:cNvPr id="473130" name="Rectangle 3"/>
          <p:cNvSpPr>
            <a:spLocks noChangeArrowheads="1"/>
          </p:cNvSpPr>
          <p:nvPr/>
        </p:nvSpPr>
        <p:spPr bwMode="auto">
          <a:xfrm>
            <a:off x="536575" y="0"/>
            <a:ext cx="4867275" cy="49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1203" tIns="39889" rIns="81203" bIns="3988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grpSp>
        <p:nvGrpSpPr>
          <p:cNvPr id="473143" name="Group 16"/>
          <p:cNvGrpSpPr>
            <a:grpSpLocks/>
          </p:cNvGrpSpPr>
          <p:nvPr/>
        </p:nvGrpSpPr>
        <p:grpSpPr bwMode="auto">
          <a:xfrm>
            <a:off x="2355850" y="739775"/>
            <a:ext cx="5983919" cy="336550"/>
            <a:chOff x="330" y="854"/>
            <a:chExt cx="4147" cy="240"/>
          </a:xfrm>
        </p:grpSpPr>
        <p:sp>
          <p:nvSpPr>
            <p:cNvPr id="473144" name="Rectangle 17"/>
            <p:cNvSpPr>
              <a:spLocks noChangeArrowheads="1"/>
            </p:cNvSpPr>
            <p:nvPr/>
          </p:nvSpPr>
          <p:spPr bwMode="auto">
            <a:xfrm>
              <a:off x="330" y="854"/>
              <a:ext cx="648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Structure</a:t>
              </a:r>
            </a:p>
          </p:txBody>
        </p:sp>
        <p:sp>
          <p:nvSpPr>
            <p:cNvPr id="473145" name="Rectangle 18"/>
            <p:cNvSpPr>
              <a:spLocks noChangeArrowheads="1"/>
            </p:cNvSpPr>
            <p:nvPr/>
          </p:nvSpPr>
          <p:spPr bwMode="auto">
            <a:xfrm>
              <a:off x="1658" y="854"/>
              <a:ext cx="1071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Scaling Relation</a:t>
              </a:r>
            </a:p>
          </p:txBody>
        </p:sp>
        <p:sp>
          <p:nvSpPr>
            <p:cNvPr id="473146" name="Rectangle 19"/>
            <p:cNvSpPr>
              <a:spLocks noChangeArrowheads="1"/>
            </p:cNvSpPr>
            <p:nvPr/>
          </p:nvSpPr>
          <p:spPr bwMode="auto">
            <a:xfrm>
              <a:off x="3082" y="854"/>
              <a:ext cx="1395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Porod</a:t>
              </a:r>
              <a:r>
                <a:rPr kumimoji="0" lang="en-US" sz="16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kumimoji="0" lang="en-US" sz="1600" b="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Slope=</a:t>
              </a:r>
              <a:r>
                <a:rPr kumimoji="0" lang="en-US" sz="16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kumimoji="0" lang="en-US" sz="1600" b="0" i="1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</a:t>
              </a:r>
              <a:r>
                <a:rPr kumimoji="0" lang="en-US" sz="1600" b="0" i="1" strike="noStrike" cap="none" normalizeH="0" baseline="-25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</a:t>
              </a:r>
              <a:r>
                <a:rPr kumimoji="0" lang="en-US" sz="1600" b="0" i="1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kumimoji="0" lang="en-US" sz="1600" b="0" i="1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– 2d</a:t>
              </a:r>
              <a:r>
                <a:rPr kumimoji="0" lang="en-US" sz="1600" b="0" i="1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m</a:t>
              </a:r>
              <a:endParaRPr kumimoji="0" lang="en-US" sz="1600" b="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473147" name="Rectangle 20"/>
          <p:cNvSpPr>
            <a:spLocks noChangeArrowheads="1"/>
          </p:cNvSpPr>
          <p:nvPr/>
        </p:nvSpPr>
        <p:spPr bwMode="auto">
          <a:xfrm>
            <a:off x="4389438" y="1389063"/>
            <a:ext cx="693884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= 3</a:t>
            </a:r>
          </a:p>
        </p:txBody>
      </p:sp>
      <p:sp>
        <p:nvSpPr>
          <p:cNvPr id="473148" name="Rectangle 21"/>
          <p:cNvSpPr>
            <a:spLocks noChangeArrowheads="1"/>
          </p:cNvSpPr>
          <p:nvPr/>
        </p:nvSpPr>
        <p:spPr bwMode="auto">
          <a:xfrm>
            <a:off x="4389438" y="1893888"/>
            <a:ext cx="266584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</a:t>
            </a:r>
          </a:p>
        </p:txBody>
      </p:sp>
      <p:sp>
        <p:nvSpPr>
          <p:cNvPr id="473149" name="Rectangle 22"/>
          <p:cNvSpPr>
            <a:spLocks noChangeArrowheads="1"/>
          </p:cNvSpPr>
          <p:nvPr/>
        </p:nvSpPr>
        <p:spPr bwMode="auto">
          <a:xfrm>
            <a:off x="4538663" y="2011363"/>
            <a:ext cx="249577" cy="265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</a:t>
            </a:r>
          </a:p>
        </p:txBody>
      </p:sp>
      <p:sp>
        <p:nvSpPr>
          <p:cNvPr id="473150" name="Rectangle 23"/>
          <p:cNvSpPr>
            <a:spLocks noChangeArrowheads="1"/>
          </p:cNvSpPr>
          <p:nvPr/>
        </p:nvSpPr>
        <p:spPr bwMode="auto">
          <a:xfrm>
            <a:off x="4643438" y="1893888"/>
            <a:ext cx="484893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= 2</a:t>
            </a:r>
          </a:p>
        </p:txBody>
      </p:sp>
      <p:sp>
        <p:nvSpPr>
          <p:cNvPr id="473151" name="Rectangle 24"/>
          <p:cNvSpPr>
            <a:spLocks noChangeArrowheads="1"/>
          </p:cNvSpPr>
          <p:nvPr/>
        </p:nvSpPr>
        <p:spPr bwMode="auto">
          <a:xfrm>
            <a:off x="7696200" y="1600200"/>
            <a:ext cx="386208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- 4</a:t>
            </a:r>
          </a:p>
        </p:txBody>
      </p:sp>
      <p:sp>
        <p:nvSpPr>
          <p:cNvPr id="473152" name="Rectangle 25"/>
          <p:cNvSpPr>
            <a:spLocks noChangeArrowheads="1"/>
          </p:cNvSpPr>
          <p:nvPr/>
        </p:nvSpPr>
        <p:spPr bwMode="auto">
          <a:xfrm>
            <a:off x="4481513" y="3249613"/>
            <a:ext cx="693884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= 3</a:t>
            </a:r>
          </a:p>
        </p:txBody>
      </p:sp>
      <p:sp>
        <p:nvSpPr>
          <p:cNvPr id="473153" name="Rectangle 26"/>
          <p:cNvSpPr>
            <a:spLocks noChangeArrowheads="1"/>
          </p:cNvSpPr>
          <p:nvPr/>
        </p:nvSpPr>
        <p:spPr bwMode="auto">
          <a:xfrm>
            <a:off x="4481513" y="3798888"/>
            <a:ext cx="587485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 &lt; d</a:t>
            </a:r>
          </a:p>
        </p:txBody>
      </p:sp>
      <p:sp>
        <p:nvSpPr>
          <p:cNvPr id="473154" name="Rectangle 27"/>
          <p:cNvSpPr>
            <a:spLocks noChangeArrowheads="1"/>
          </p:cNvSpPr>
          <p:nvPr/>
        </p:nvSpPr>
        <p:spPr bwMode="auto">
          <a:xfrm>
            <a:off x="4983163" y="3916363"/>
            <a:ext cx="249577" cy="265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</a:t>
            </a:r>
          </a:p>
        </p:txBody>
      </p:sp>
      <p:sp>
        <p:nvSpPr>
          <p:cNvPr id="473155" name="Rectangle 28"/>
          <p:cNvSpPr>
            <a:spLocks noChangeArrowheads="1"/>
          </p:cNvSpPr>
          <p:nvPr/>
        </p:nvSpPr>
        <p:spPr bwMode="auto">
          <a:xfrm>
            <a:off x="5087938" y="3798888"/>
            <a:ext cx="481787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≤ 3 </a:t>
            </a:r>
          </a:p>
        </p:txBody>
      </p:sp>
      <p:sp>
        <p:nvSpPr>
          <p:cNvPr id="473156" name="Rectangle 29"/>
          <p:cNvSpPr>
            <a:spLocks noChangeArrowheads="1"/>
          </p:cNvSpPr>
          <p:nvPr/>
        </p:nvSpPr>
        <p:spPr bwMode="auto">
          <a:xfrm>
            <a:off x="7162800" y="3429000"/>
            <a:ext cx="1507308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- 3 ≤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Slope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≤ - 4</a:t>
            </a:r>
          </a:p>
        </p:txBody>
      </p:sp>
      <p:sp>
        <p:nvSpPr>
          <p:cNvPr id="473159" name="Rectangle 32"/>
          <p:cNvSpPr>
            <a:spLocks noChangeArrowheads="1"/>
          </p:cNvSpPr>
          <p:nvPr/>
        </p:nvSpPr>
        <p:spPr bwMode="auto">
          <a:xfrm>
            <a:off x="4495800" y="5105400"/>
            <a:ext cx="2209800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1 ≤ </a:t>
            </a:r>
            <a:r>
              <a:rPr lang="en-US" b="0" i="1" dirty="0" err="1" smtClean="0">
                <a:solidFill>
                  <a:srgbClr val="000000"/>
                </a:solidFill>
              </a:rPr>
              <a:t>d</a:t>
            </a:r>
            <a:r>
              <a:rPr lang="en-US" sz="1400" b="0" baseline="-25000" dirty="0" err="1" smtClean="0">
                <a:solidFill>
                  <a:srgbClr val="000000"/>
                </a:solidFill>
              </a:rPr>
              <a:t>s</a:t>
            </a:r>
            <a:r>
              <a:rPr lang="en-US" b="0" i="1" dirty="0" smtClean="0">
                <a:solidFill>
                  <a:srgbClr val="000000"/>
                </a:solidFill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=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≤ 3</a:t>
            </a:r>
          </a:p>
        </p:txBody>
      </p:sp>
      <p:sp>
        <p:nvSpPr>
          <p:cNvPr id="473160" name="Rectangle 33"/>
          <p:cNvSpPr>
            <a:spLocks noChangeArrowheads="1"/>
          </p:cNvSpPr>
          <p:nvPr/>
        </p:nvSpPr>
        <p:spPr bwMode="auto">
          <a:xfrm>
            <a:off x="7086600" y="5105400"/>
            <a:ext cx="1507308" cy="326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- 1 ≤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Slope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≤ - 3</a:t>
            </a:r>
          </a:p>
        </p:txBody>
      </p:sp>
      <p:sp>
        <p:nvSpPr>
          <p:cNvPr id="473161" name="Rectangle 34"/>
          <p:cNvSpPr>
            <a:spLocks noChangeArrowheads="1"/>
          </p:cNvSpPr>
          <p:nvPr/>
        </p:nvSpPr>
        <p:spPr bwMode="auto">
          <a:xfrm>
            <a:off x="415925" y="1612900"/>
            <a:ext cx="1233539" cy="280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Smooth Surface</a:t>
            </a:r>
          </a:p>
        </p:txBody>
      </p:sp>
      <p:sp>
        <p:nvSpPr>
          <p:cNvPr id="473162" name="Rectangle 35"/>
          <p:cNvSpPr>
            <a:spLocks noChangeArrowheads="1"/>
          </p:cNvSpPr>
          <p:nvPr/>
        </p:nvSpPr>
        <p:spPr bwMode="auto">
          <a:xfrm>
            <a:off x="415925" y="3765550"/>
            <a:ext cx="1159382" cy="280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Rough Surface</a:t>
            </a:r>
          </a:p>
        </p:txBody>
      </p:sp>
      <p:sp>
        <p:nvSpPr>
          <p:cNvPr id="473163" name="Rectangle 36"/>
          <p:cNvSpPr>
            <a:spLocks noChangeArrowheads="1"/>
          </p:cNvSpPr>
          <p:nvPr/>
        </p:nvSpPr>
        <p:spPr bwMode="auto">
          <a:xfrm>
            <a:off x="415925" y="5580063"/>
            <a:ext cx="1020509" cy="280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81203" tIns="39889" rIns="81203" bIns="3988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Mass Fractal</a:t>
            </a:r>
          </a:p>
        </p:txBody>
      </p:sp>
      <p:sp>
        <p:nvSpPr>
          <p:cNvPr id="473164" name="Text Box 38" descr="Newsprint"/>
          <p:cNvSpPr txBox="1">
            <a:spLocks noChangeArrowheads="1"/>
          </p:cNvSpPr>
          <p:nvPr/>
        </p:nvSpPr>
        <p:spPr bwMode="auto">
          <a:xfrm>
            <a:off x="6858000" y="152400"/>
            <a:ext cx="1559187" cy="46758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vert="horz" wrap="none" lIns="82058" tIns="41029" rIns="82058" bIns="410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I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(q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)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=</a:t>
            </a:r>
            <a:r>
              <a:rPr kumimoji="0" lang="en-US" sz="2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q</a:t>
            </a:r>
            <a:r>
              <a:rPr kumimoji="0" lang="en-US" sz="2500" b="0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d</a:t>
            </a:r>
            <a:r>
              <a:rPr kumimoji="0" lang="en-US" sz="1400" b="0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s</a:t>
            </a:r>
            <a:r>
              <a:rPr kumimoji="0" lang="en-US" sz="2500" b="0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-2d</a:t>
            </a:r>
            <a:r>
              <a:rPr kumimoji="0" lang="en-US" sz="1400" b="0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rPr>
              <a:t>m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/>
              <a:cs typeface="Times"/>
            </a:endParaRPr>
          </a:p>
        </p:txBody>
      </p:sp>
      <p:graphicFrame>
        <p:nvGraphicFramePr>
          <p:cNvPr id="473166" name="Object 78"/>
          <p:cNvGraphicFramePr>
            <a:graphicFrameLocks noChangeAspect="1"/>
          </p:cNvGraphicFramePr>
          <p:nvPr/>
        </p:nvGraphicFramePr>
        <p:xfrm>
          <a:off x="7097713" y="1077913"/>
          <a:ext cx="74453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3" name="Equation" r:id="rId4" imgW="482539" imgH="165253" progId="Equation.3">
                  <p:embed/>
                </p:oleObj>
              </mc:Choice>
              <mc:Fallback>
                <p:oleObj name="Equation" r:id="rId4" imgW="482539" imgH="1652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1077913"/>
                        <a:ext cx="744537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2438400" y="1371600"/>
            <a:ext cx="914400" cy="952142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4925">
            <a:noFill/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1627188" cy="16208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</p:pic>
      <p:pic>
        <p:nvPicPr>
          <p:cNvPr id="36" name="Picture 25" descr="Newspri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334000"/>
            <a:ext cx="1447800" cy="8509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70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Scattering from colloidal aggregates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371600"/>
            <a:ext cx="1066800" cy="1371600"/>
            <a:chOff x="1104" y="864"/>
            <a:chExt cx="672" cy="864"/>
          </a:xfrm>
        </p:grpSpPr>
        <p:sp>
          <p:nvSpPr>
            <p:cNvPr id="34842" name="Oval 4"/>
            <p:cNvSpPr>
              <a:spLocks noChangeArrowheads="1"/>
            </p:cNvSpPr>
            <p:nvPr/>
          </p:nvSpPr>
          <p:spPr bwMode="auto">
            <a:xfrm>
              <a:off x="1440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43" name="Oval 5"/>
            <p:cNvSpPr>
              <a:spLocks noChangeArrowheads="1"/>
            </p:cNvSpPr>
            <p:nvPr/>
          </p:nvSpPr>
          <p:spPr bwMode="auto">
            <a:xfrm>
              <a:off x="1296" y="86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44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45" name="Oval 7"/>
            <p:cNvSpPr>
              <a:spLocks noChangeArrowheads="1"/>
            </p:cNvSpPr>
            <p:nvPr/>
          </p:nvSpPr>
          <p:spPr bwMode="auto">
            <a:xfrm>
              <a:off x="1536" y="96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46" name="Oval 8"/>
            <p:cNvSpPr>
              <a:spLocks noChangeArrowheads="1"/>
            </p:cNvSpPr>
            <p:nvPr/>
          </p:nvSpPr>
          <p:spPr bwMode="auto">
            <a:xfrm>
              <a:off x="1584" y="129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47" name="Oval 9"/>
            <p:cNvSpPr>
              <a:spLocks noChangeArrowheads="1"/>
            </p:cNvSpPr>
            <p:nvPr/>
          </p:nvSpPr>
          <p:spPr bwMode="auto">
            <a:xfrm>
              <a:off x="1104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48" name="Oval 10"/>
            <p:cNvSpPr>
              <a:spLocks noChangeArrowheads="1"/>
            </p:cNvSpPr>
            <p:nvPr/>
          </p:nvSpPr>
          <p:spPr bwMode="auto">
            <a:xfrm>
              <a:off x="1344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49" name="Oval 11"/>
            <p:cNvSpPr>
              <a:spLocks noChangeArrowheads="1"/>
            </p:cNvSpPr>
            <p:nvPr/>
          </p:nvSpPr>
          <p:spPr bwMode="auto">
            <a:xfrm>
              <a:off x="1392" y="129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50" name="Oval 12"/>
            <p:cNvSpPr>
              <a:spLocks noChangeArrowheads="1"/>
            </p:cNvSpPr>
            <p:nvPr/>
          </p:nvSpPr>
          <p:spPr bwMode="auto">
            <a:xfrm>
              <a:off x="1392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51" name="Oval 13"/>
            <p:cNvSpPr>
              <a:spLocks noChangeArrowheads="1"/>
            </p:cNvSpPr>
            <p:nvPr/>
          </p:nvSpPr>
          <p:spPr bwMode="auto">
            <a:xfrm>
              <a:off x="1392" y="100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52" name="Oval 14"/>
            <p:cNvSpPr>
              <a:spLocks noChangeArrowheads="1"/>
            </p:cNvSpPr>
            <p:nvPr/>
          </p:nvSpPr>
          <p:spPr bwMode="auto">
            <a:xfrm>
              <a:off x="1152" y="86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" y="3124200"/>
            <a:ext cx="3184525" cy="1854200"/>
            <a:chOff x="3888" y="3264"/>
            <a:chExt cx="2208" cy="1323"/>
          </a:xfrm>
        </p:grpSpPr>
        <p:pic>
          <p:nvPicPr>
            <p:cNvPr id="34840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8" y="3264"/>
              <a:ext cx="2208" cy="1323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841" name="Oval 21" descr="Newsprint"/>
            <p:cNvSpPr>
              <a:spLocks noChangeArrowheads="1"/>
            </p:cNvSpPr>
            <p:nvPr/>
          </p:nvSpPr>
          <p:spPr bwMode="auto">
            <a:xfrm>
              <a:off x="4944" y="4144"/>
              <a:ext cx="144" cy="144"/>
            </a:xfrm>
            <a:prstGeom prst="ellips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825" name="Line 22"/>
          <p:cNvSpPr>
            <a:spLocks noChangeShapeType="1"/>
          </p:cNvSpPr>
          <p:nvPr/>
        </p:nvSpPr>
        <p:spPr bwMode="auto">
          <a:xfrm>
            <a:off x="990600" y="1447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6" name="Text Box 23"/>
          <p:cNvSpPr txBox="1">
            <a:spLocks noChangeArrowheads="1"/>
          </p:cNvSpPr>
          <p:nvPr/>
        </p:nvSpPr>
        <p:spPr bwMode="auto">
          <a:xfrm>
            <a:off x="517525" y="1790700"/>
            <a:ext cx="336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4827" name="Text Box 24"/>
          <p:cNvSpPr txBox="1">
            <a:spLocks noChangeArrowheads="1"/>
          </p:cNvSpPr>
          <p:nvPr/>
        </p:nvSpPr>
        <p:spPr bwMode="auto">
          <a:xfrm>
            <a:off x="2667000" y="2057400"/>
            <a:ext cx="2603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4828" name="Line 25"/>
          <p:cNvSpPr>
            <a:spLocks noChangeShapeType="1"/>
          </p:cNvSpPr>
          <p:nvPr/>
        </p:nvSpPr>
        <p:spPr bwMode="auto">
          <a:xfrm>
            <a:off x="25908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9" name="Text Box 26"/>
          <p:cNvSpPr txBox="1">
            <a:spLocks noChangeArrowheads="1"/>
          </p:cNvSpPr>
          <p:nvPr/>
        </p:nvSpPr>
        <p:spPr bwMode="auto">
          <a:xfrm>
            <a:off x="366713" y="5078413"/>
            <a:ext cx="18542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Precipitated Silica</a:t>
            </a:r>
          </a:p>
        </p:txBody>
      </p:sp>
      <p:sp>
        <p:nvSpPr>
          <p:cNvPr id="34830" name="Rectangle 27"/>
          <p:cNvSpPr>
            <a:spLocks noChangeArrowheads="1"/>
          </p:cNvSpPr>
          <p:nvPr/>
        </p:nvSpPr>
        <p:spPr bwMode="auto">
          <a:xfrm>
            <a:off x="4648200" y="1905000"/>
            <a:ext cx="3341687" cy="2530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1" name="Text Box 28"/>
          <p:cNvSpPr txBox="1">
            <a:spLocks noChangeArrowheads="1"/>
          </p:cNvSpPr>
          <p:nvPr/>
        </p:nvSpPr>
        <p:spPr bwMode="auto">
          <a:xfrm>
            <a:off x="5978525" y="4530725"/>
            <a:ext cx="7239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 q</a:t>
            </a:r>
          </a:p>
        </p:txBody>
      </p:sp>
      <p:sp>
        <p:nvSpPr>
          <p:cNvPr id="34832" name="Text Box 29"/>
          <p:cNvSpPr txBox="1">
            <a:spLocks noChangeArrowheads="1"/>
          </p:cNvSpPr>
          <p:nvPr/>
        </p:nvSpPr>
        <p:spPr bwMode="auto">
          <a:xfrm rot="16200000">
            <a:off x="3971131" y="2974181"/>
            <a:ext cx="6858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 I</a:t>
            </a:r>
          </a:p>
        </p:txBody>
      </p:sp>
      <p:sp>
        <p:nvSpPr>
          <p:cNvPr id="34833" name="Freeform 32"/>
          <p:cNvSpPr>
            <a:spLocks/>
          </p:cNvSpPr>
          <p:nvPr/>
        </p:nvSpPr>
        <p:spPr bwMode="auto">
          <a:xfrm>
            <a:off x="4657725" y="2363787"/>
            <a:ext cx="2673350" cy="1804988"/>
          </a:xfrm>
          <a:custGeom>
            <a:avLst/>
            <a:gdLst>
              <a:gd name="T0" fmla="*/ 0 w 1684"/>
              <a:gd name="T1" fmla="*/ 0 h 1137"/>
              <a:gd name="T2" fmla="*/ 2147483647 w 1684"/>
              <a:gd name="T3" fmla="*/ 2147483647 h 1137"/>
              <a:gd name="T4" fmla="*/ 2147483647 w 1684"/>
              <a:gd name="T5" fmla="*/ 2147483647 h 1137"/>
              <a:gd name="T6" fmla="*/ 2147483647 w 1684"/>
              <a:gd name="T7" fmla="*/ 2147483647 h 1137"/>
              <a:gd name="T8" fmla="*/ 0 60000 65536"/>
              <a:gd name="T9" fmla="*/ 0 60000 65536"/>
              <a:gd name="T10" fmla="*/ 0 60000 65536"/>
              <a:gd name="T11" fmla="*/ 0 60000 65536"/>
              <a:gd name="T12" fmla="*/ 0 w 1684"/>
              <a:gd name="T13" fmla="*/ 0 h 1137"/>
              <a:gd name="T14" fmla="*/ 1684 w 1684"/>
              <a:gd name="T15" fmla="*/ 1137 h 1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4" h="1137">
                <a:moveTo>
                  <a:pt x="0" y="0"/>
                </a:moveTo>
                <a:lnTo>
                  <a:pt x="421" y="6"/>
                </a:lnTo>
                <a:lnTo>
                  <a:pt x="1269" y="523"/>
                </a:lnTo>
                <a:lnTo>
                  <a:pt x="1684" y="113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4" name="Text Box 33"/>
          <p:cNvSpPr txBox="1">
            <a:spLocks noChangeArrowheads="1"/>
          </p:cNvSpPr>
          <p:nvPr/>
        </p:nvSpPr>
        <p:spPr bwMode="auto">
          <a:xfrm>
            <a:off x="5033962" y="2735262"/>
            <a:ext cx="90623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qR = 1</a:t>
            </a:r>
          </a:p>
        </p:txBody>
      </p:sp>
      <p:sp>
        <p:nvSpPr>
          <p:cNvPr id="34835" name="Text Box 34"/>
          <p:cNvSpPr txBox="1">
            <a:spLocks noChangeArrowheads="1"/>
          </p:cNvSpPr>
          <p:nvPr/>
        </p:nvSpPr>
        <p:spPr bwMode="auto">
          <a:xfrm>
            <a:off x="6319583" y="3746881"/>
            <a:ext cx="85505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qr</a:t>
            </a:r>
            <a:r>
              <a:rPr lang="en-US" i="1" dirty="0"/>
              <a:t> = 1</a:t>
            </a:r>
          </a:p>
        </p:txBody>
      </p:sp>
      <p:sp>
        <p:nvSpPr>
          <p:cNvPr id="34836" name="Text Box 35"/>
          <p:cNvSpPr txBox="1">
            <a:spLocks noChangeArrowheads="1"/>
          </p:cNvSpPr>
          <p:nvPr/>
        </p:nvSpPr>
        <p:spPr bwMode="auto">
          <a:xfrm>
            <a:off x="5930900" y="2333625"/>
            <a:ext cx="487868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q</a:t>
            </a:r>
            <a:r>
              <a:rPr lang="en-US" i="1" baseline="30000"/>
              <a:t>-d</a:t>
            </a:r>
            <a:endParaRPr lang="en-US" i="1"/>
          </a:p>
        </p:txBody>
      </p:sp>
      <p:sp>
        <p:nvSpPr>
          <p:cNvPr id="34837" name="Text Box 36"/>
          <p:cNvSpPr txBox="1">
            <a:spLocks noChangeArrowheads="1"/>
          </p:cNvSpPr>
          <p:nvPr/>
        </p:nvSpPr>
        <p:spPr bwMode="auto">
          <a:xfrm>
            <a:off x="7075487" y="3449637"/>
            <a:ext cx="487868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q</a:t>
            </a:r>
            <a:r>
              <a:rPr lang="en-US" i="1" baseline="30000" dirty="0"/>
              <a:t>-4</a:t>
            </a:r>
            <a:endParaRPr lang="en-US" i="1" dirty="0"/>
          </a:p>
        </p:txBody>
      </p:sp>
      <p:sp>
        <p:nvSpPr>
          <p:cNvPr id="34838" name="Line 37"/>
          <p:cNvSpPr>
            <a:spLocks noChangeShapeType="1"/>
          </p:cNvSpPr>
          <p:nvPr/>
        </p:nvSpPr>
        <p:spPr bwMode="auto">
          <a:xfrm flipV="1">
            <a:off x="5326062" y="2441575"/>
            <a:ext cx="0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9" name="Line 38"/>
          <p:cNvSpPr>
            <a:spLocks noChangeShapeType="1"/>
          </p:cNvSpPr>
          <p:nvPr/>
        </p:nvSpPr>
        <p:spPr bwMode="auto">
          <a:xfrm flipV="1">
            <a:off x="6694487" y="329723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685800"/>
          </a:xfrm>
        </p:spPr>
        <p:txBody>
          <a:bodyPr/>
          <a:lstStyle/>
          <a:p>
            <a:r>
              <a:rPr lang="en-US" sz="2800" dirty="0"/>
              <a:t>Morphology of </a:t>
            </a:r>
            <a:r>
              <a:rPr lang="en-US" sz="2800" dirty="0" smtClean="0"/>
              <a:t>Dimosil</a:t>
            </a:r>
            <a:r>
              <a:rPr lang="en-US" sz="2800" b="1" baseline="30000" dirty="0" smtClean="0">
                <a:latin typeface="+mn-lt"/>
                <a:sym typeface="Symbol" charset="0"/>
              </a:rPr>
              <a:t>®</a:t>
            </a:r>
            <a:r>
              <a:rPr lang="en-US" sz="2800" dirty="0" smtClean="0"/>
              <a:t> </a:t>
            </a:r>
            <a:r>
              <a:rPr lang="en-US" sz="2800" dirty="0"/>
              <a:t>Tire-Tread Silica</a:t>
            </a:r>
          </a:p>
        </p:txBody>
      </p:sp>
      <p:pic>
        <p:nvPicPr>
          <p:cNvPr id="302161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39116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2132013" y="1311275"/>
            <a:ext cx="0" cy="914400"/>
          </a:xfrm>
          <a:prstGeom prst="line">
            <a:avLst/>
          </a:prstGeom>
          <a:noFill/>
          <a:ln w="28575">
            <a:solidFill>
              <a:srgbClr val="D50A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410353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2400" b="0" dirty="0">
                <a:latin typeface="Times" charset="0"/>
              </a:rPr>
              <a:t>Two Agglomerate length Scales</a:t>
            </a:r>
          </a:p>
        </p:txBody>
      </p:sp>
      <p:sp>
        <p:nvSpPr>
          <p:cNvPr id="302085" name="Line 5"/>
          <p:cNvSpPr>
            <a:spLocks noChangeShapeType="1"/>
          </p:cNvSpPr>
          <p:nvPr/>
        </p:nvSpPr>
        <p:spPr bwMode="auto">
          <a:xfrm>
            <a:off x="1649413" y="1200150"/>
            <a:ext cx="0" cy="457200"/>
          </a:xfrm>
          <a:prstGeom prst="line">
            <a:avLst/>
          </a:prstGeom>
          <a:noFill/>
          <a:ln w="28575">
            <a:solidFill>
              <a:srgbClr val="D50A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4876800" y="1371600"/>
            <a:ext cx="3429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Helvetica" charset="0"/>
              </a:rPr>
              <a:t>Soft = </a:t>
            </a:r>
            <a:r>
              <a:rPr lang="en-US" sz="2000" b="0" dirty="0" smtClean="0">
                <a:latin typeface="Helvetica" charset="0"/>
              </a:rPr>
              <a:t>Physically Bonded</a:t>
            </a:r>
            <a:endParaRPr lang="en-US" sz="2000" b="0" dirty="0"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Helvetica" charset="0"/>
              </a:rPr>
              <a:t>Hard = </a:t>
            </a:r>
            <a:r>
              <a:rPr lang="en-US" sz="2000" b="0" dirty="0" smtClean="0">
                <a:latin typeface="Helvetica" charset="0"/>
              </a:rPr>
              <a:t>Chemically Bonded</a:t>
            </a:r>
            <a:endParaRPr lang="en-US" sz="2000" b="0" dirty="0">
              <a:latin typeface="Helvetica" charset="0"/>
            </a:endParaRP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1508125" y="2381250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latin typeface="Helvetica" charset="0"/>
              </a:rPr>
              <a:t>-2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4037013" y="5364163"/>
            <a:ext cx="45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-4</a:t>
            </a:r>
          </a:p>
        </p:txBody>
      </p:sp>
      <p:grpSp>
        <p:nvGrpSpPr>
          <p:cNvPr id="302091" name="Group 11"/>
          <p:cNvGrpSpPr>
            <a:grpSpLocks/>
          </p:cNvGrpSpPr>
          <p:nvPr/>
        </p:nvGrpSpPr>
        <p:grpSpPr bwMode="auto">
          <a:xfrm>
            <a:off x="5791200" y="4191000"/>
            <a:ext cx="723900" cy="927100"/>
            <a:chOff x="3648" y="2640"/>
            <a:chExt cx="456" cy="584"/>
          </a:xfrm>
        </p:grpSpPr>
        <p:pic>
          <p:nvPicPr>
            <p:cNvPr id="302092" name="Picture 12" descr="Newspri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093" name="Picture 13" descr="Newspr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094" name="Picture 14" descr="Newspri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095" name="Picture 15" descr="Newspri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096" name="Picture 16" descr="Newspri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57483"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02097" name="Group 17"/>
          <p:cNvGrpSpPr>
            <a:grpSpLocks/>
          </p:cNvGrpSpPr>
          <p:nvPr/>
        </p:nvGrpSpPr>
        <p:grpSpPr bwMode="auto">
          <a:xfrm>
            <a:off x="6075363" y="3511550"/>
            <a:ext cx="723900" cy="927100"/>
            <a:chOff x="3648" y="2640"/>
            <a:chExt cx="456" cy="584"/>
          </a:xfrm>
        </p:grpSpPr>
        <p:pic>
          <p:nvPicPr>
            <p:cNvPr id="302098" name="Picture 18" descr="Newspri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099" name="Picture 19" descr="Newsprin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00" name="Picture 20" descr="Newsprin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01" name="Picture 21" descr="Newsprin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02" name="Picture 22" descr="Newsprin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02103" name="Group 23"/>
          <p:cNvGrpSpPr>
            <a:grpSpLocks/>
          </p:cNvGrpSpPr>
          <p:nvPr/>
        </p:nvGrpSpPr>
        <p:grpSpPr bwMode="auto">
          <a:xfrm>
            <a:off x="6629400" y="3733800"/>
            <a:ext cx="863600" cy="927100"/>
            <a:chOff x="3648" y="2640"/>
            <a:chExt cx="544" cy="584"/>
          </a:xfrm>
        </p:grpSpPr>
        <p:pic>
          <p:nvPicPr>
            <p:cNvPr id="302104" name="Picture 24" descr="Newsprin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05" name="Picture 25" descr="Newsprint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06" name="Picture 26" descr="Newsprin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07" name="Picture 27" descr="Newsprint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947172"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08" name="Picture 28" descr="Newsprint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02109" name="Group 29"/>
          <p:cNvGrpSpPr>
            <a:grpSpLocks/>
          </p:cNvGrpSpPr>
          <p:nvPr/>
        </p:nvGrpSpPr>
        <p:grpSpPr bwMode="auto">
          <a:xfrm>
            <a:off x="6248400" y="4724400"/>
            <a:ext cx="685800" cy="927100"/>
            <a:chOff x="3648" y="2640"/>
            <a:chExt cx="432" cy="584"/>
          </a:xfrm>
        </p:grpSpPr>
        <p:pic>
          <p:nvPicPr>
            <p:cNvPr id="302110" name="Picture 30" descr="Newsprint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11" name="Picture 31" descr="Newsprint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12" name="Picture 32" descr="Newsprint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13" name="Picture 33" descr="Newsprint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55387">
              <a:off x="3840" y="2728"/>
              <a:ext cx="240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14" name="Picture 34" descr="Newsprint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02115" name="Group 35"/>
          <p:cNvGrpSpPr>
            <a:grpSpLocks/>
          </p:cNvGrpSpPr>
          <p:nvPr/>
        </p:nvGrpSpPr>
        <p:grpSpPr bwMode="auto">
          <a:xfrm>
            <a:off x="5638800" y="3276600"/>
            <a:ext cx="723900" cy="927100"/>
            <a:chOff x="3648" y="2640"/>
            <a:chExt cx="456" cy="584"/>
          </a:xfrm>
        </p:grpSpPr>
        <p:pic>
          <p:nvPicPr>
            <p:cNvPr id="302116" name="Picture 36" descr="Newsprint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17" name="Picture 37" descr="Newsprint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18" name="Picture 38" descr="Newsprint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19" name="Picture 39" descr="Newsprint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20" name="Picture 40" descr="Newsprint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02121" name="Group 41"/>
          <p:cNvGrpSpPr>
            <a:grpSpLocks/>
          </p:cNvGrpSpPr>
          <p:nvPr/>
        </p:nvGrpSpPr>
        <p:grpSpPr bwMode="auto">
          <a:xfrm>
            <a:off x="5181600" y="4572000"/>
            <a:ext cx="800100" cy="1003300"/>
            <a:chOff x="3600" y="2640"/>
            <a:chExt cx="504" cy="632"/>
          </a:xfrm>
        </p:grpSpPr>
        <p:pic>
          <p:nvPicPr>
            <p:cNvPr id="302122" name="Picture 42" descr="Newsprint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23" name="Picture 43" descr="Newsprint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24" name="Picture 44" descr="Newsprint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25" name="Picture 45" descr="Newsprint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26" name="Picture 46" descr="Newsprint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832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02127" name="Group 47"/>
          <p:cNvGrpSpPr>
            <a:grpSpLocks/>
          </p:cNvGrpSpPr>
          <p:nvPr/>
        </p:nvGrpSpPr>
        <p:grpSpPr bwMode="auto">
          <a:xfrm>
            <a:off x="6392863" y="2882900"/>
            <a:ext cx="723900" cy="927100"/>
            <a:chOff x="3648" y="2640"/>
            <a:chExt cx="456" cy="584"/>
          </a:xfrm>
        </p:grpSpPr>
        <p:pic>
          <p:nvPicPr>
            <p:cNvPr id="302128" name="Picture 48" descr="Newsprint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29" name="Picture 49" descr="Newsprint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30" name="Picture 50" descr="Newsprint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31" name="Picture 51" descr="Newsprint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2132" name="Picture 52" descr="Newsprint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02133" name="Picture 53" descr="Newsprint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050" y="2689225"/>
            <a:ext cx="41751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2134" name="Picture 54" descr="Newsprint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2841625"/>
            <a:ext cx="4191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2135" name="Picture 55" descr="Newsprint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250" y="2917825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2136" name="Picture 56" descr="Newsprint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6071">
            <a:off x="7231063" y="2765425"/>
            <a:ext cx="4206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2137" name="Picture 57" descr="Newsprint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00592">
            <a:off x="6927850" y="2689225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2138" name="Line 58"/>
          <p:cNvSpPr>
            <a:spLocks noChangeShapeType="1"/>
          </p:cNvSpPr>
          <p:nvPr/>
        </p:nvSpPr>
        <p:spPr bwMode="auto">
          <a:xfrm>
            <a:off x="6248400" y="5791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39" name="Text Box 59"/>
          <p:cNvSpPr txBox="1">
            <a:spLocks noChangeArrowheads="1"/>
          </p:cNvSpPr>
          <p:nvPr/>
        </p:nvSpPr>
        <p:spPr bwMode="auto">
          <a:xfrm>
            <a:off x="6308725" y="5886450"/>
            <a:ext cx="58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latin typeface="Helvetica" charset="0"/>
              </a:rPr>
              <a:t>7 µm</a:t>
            </a:r>
          </a:p>
        </p:txBody>
      </p:sp>
      <p:sp>
        <p:nvSpPr>
          <p:cNvPr id="302140" name="Line 60"/>
          <p:cNvSpPr>
            <a:spLocks noChangeShapeType="1"/>
          </p:cNvSpPr>
          <p:nvPr/>
        </p:nvSpPr>
        <p:spPr bwMode="auto">
          <a:xfrm>
            <a:off x="4800600" y="2895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41" name="Text Box 61"/>
          <p:cNvSpPr txBox="1">
            <a:spLocks noChangeArrowheads="1"/>
          </p:cNvSpPr>
          <p:nvPr/>
        </p:nvSpPr>
        <p:spPr bwMode="auto">
          <a:xfrm>
            <a:off x="4495800" y="3886200"/>
            <a:ext cx="781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latin typeface="Helvetica" charset="0"/>
              </a:rPr>
              <a:t>116 µm</a:t>
            </a:r>
          </a:p>
        </p:txBody>
      </p:sp>
      <p:grpSp>
        <p:nvGrpSpPr>
          <p:cNvPr id="302142" name="Group 62"/>
          <p:cNvGrpSpPr>
            <a:grpSpLocks/>
          </p:cNvGrpSpPr>
          <p:nvPr/>
        </p:nvGrpSpPr>
        <p:grpSpPr bwMode="auto">
          <a:xfrm>
            <a:off x="6858000" y="4318000"/>
            <a:ext cx="1355725" cy="1287463"/>
            <a:chOff x="4752" y="3083"/>
            <a:chExt cx="939" cy="919"/>
          </a:xfrm>
        </p:grpSpPr>
        <p:pic>
          <p:nvPicPr>
            <p:cNvPr id="302143" name="Picture 63" descr="Newsprint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" y="3083"/>
              <a:ext cx="552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2144" name="Line 64"/>
            <p:cNvSpPr>
              <a:spLocks noChangeShapeType="1"/>
            </p:cNvSpPr>
            <p:nvPr/>
          </p:nvSpPr>
          <p:spPr bwMode="auto">
            <a:xfrm flipV="1">
              <a:off x="4752" y="3210"/>
              <a:ext cx="581" cy="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45" name="Line 65"/>
            <p:cNvSpPr>
              <a:spLocks noChangeShapeType="1"/>
            </p:cNvSpPr>
            <p:nvPr/>
          </p:nvSpPr>
          <p:spPr bwMode="auto">
            <a:xfrm>
              <a:off x="4752" y="3699"/>
              <a:ext cx="52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146" name="Text Box 66"/>
          <p:cNvSpPr txBox="1">
            <a:spLocks noChangeArrowheads="1"/>
          </p:cNvSpPr>
          <p:nvPr/>
        </p:nvSpPr>
        <p:spPr bwMode="auto">
          <a:xfrm>
            <a:off x="8213725" y="4743450"/>
            <a:ext cx="777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latin typeface="Helvetica" charset="0"/>
              </a:rPr>
              <a:t>300 nm</a:t>
            </a:r>
          </a:p>
        </p:txBody>
      </p:sp>
      <p:sp>
        <p:nvSpPr>
          <p:cNvPr id="302147" name="Line 67"/>
          <p:cNvSpPr>
            <a:spLocks noChangeShapeType="1"/>
          </p:cNvSpPr>
          <p:nvPr/>
        </p:nvSpPr>
        <p:spPr bwMode="auto">
          <a:xfrm>
            <a:off x="8228013" y="4618038"/>
            <a:ext cx="9525" cy="581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48" name="AutoShape 68"/>
          <p:cNvSpPr>
            <a:spLocks/>
          </p:cNvSpPr>
          <p:nvPr/>
        </p:nvSpPr>
        <p:spPr bwMode="auto">
          <a:xfrm rot="-5400000">
            <a:off x="1440656" y="3074194"/>
            <a:ext cx="134938" cy="1524000"/>
          </a:xfrm>
          <a:prstGeom prst="leftBrace">
            <a:avLst>
              <a:gd name="adj1" fmla="val 94117"/>
              <a:gd name="adj2" fmla="val 50000"/>
            </a:avLst>
          </a:prstGeom>
          <a:noFill/>
          <a:ln w="38100">
            <a:solidFill>
              <a:srgbClr val="3841F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49" name="AutoShape 69"/>
          <p:cNvSpPr>
            <a:spLocks/>
          </p:cNvSpPr>
          <p:nvPr/>
        </p:nvSpPr>
        <p:spPr bwMode="auto">
          <a:xfrm rot="-5400000">
            <a:off x="2758281" y="4453732"/>
            <a:ext cx="201613" cy="1454150"/>
          </a:xfrm>
          <a:prstGeom prst="leftBrace">
            <a:avLst>
              <a:gd name="adj1" fmla="val 60105"/>
              <a:gd name="adj2" fmla="val 50000"/>
            </a:avLst>
          </a:prstGeom>
          <a:noFill/>
          <a:ln w="38100">
            <a:solidFill>
              <a:srgbClr val="3841F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51" name="Text Box 71"/>
          <p:cNvSpPr txBox="1">
            <a:spLocks/>
          </p:cNvSpPr>
          <p:nvPr/>
        </p:nvSpPr>
        <p:spPr bwMode="auto">
          <a:xfrm>
            <a:off x="746125" y="3975100"/>
            <a:ext cx="16446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841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imes New Roman" charset="0"/>
                <a:cs typeface="Times" charset="0"/>
                <a:sym typeface="Times" charset="0"/>
              </a:rPr>
              <a:t>Light Scattering</a:t>
            </a:r>
          </a:p>
        </p:txBody>
      </p:sp>
      <p:sp>
        <p:nvSpPr>
          <p:cNvPr id="302152" name="Text Box 72"/>
          <p:cNvSpPr txBox="1">
            <a:spLocks/>
          </p:cNvSpPr>
          <p:nvPr/>
        </p:nvSpPr>
        <p:spPr bwMode="auto">
          <a:xfrm>
            <a:off x="2390775" y="5248275"/>
            <a:ext cx="91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841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imes New Roman" charset="0"/>
                <a:cs typeface="Times" charset="0"/>
                <a:sym typeface="Times" charset="0"/>
              </a:rPr>
              <a:t>USAXS</a:t>
            </a:r>
          </a:p>
        </p:txBody>
      </p:sp>
      <p:sp>
        <p:nvSpPr>
          <p:cNvPr id="302153" name="Freeform 73"/>
          <p:cNvSpPr>
            <a:spLocks/>
          </p:cNvSpPr>
          <p:nvPr/>
        </p:nvSpPr>
        <p:spPr bwMode="auto">
          <a:xfrm>
            <a:off x="8066088" y="5364163"/>
            <a:ext cx="284162" cy="606425"/>
          </a:xfrm>
          <a:custGeom>
            <a:avLst/>
            <a:gdLst>
              <a:gd name="T0" fmla="*/ 179 w 179"/>
              <a:gd name="T1" fmla="*/ 382 h 382"/>
              <a:gd name="T2" fmla="*/ 113 w 179"/>
              <a:gd name="T3" fmla="*/ 161 h 382"/>
              <a:gd name="T4" fmla="*/ 48 w 179"/>
              <a:gd name="T5" fmla="*/ 263 h 382"/>
              <a:gd name="T6" fmla="*/ 0 w 179"/>
              <a:gd name="T7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" h="382">
                <a:moveTo>
                  <a:pt x="179" y="382"/>
                </a:moveTo>
                <a:cubicBezTo>
                  <a:pt x="157" y="281"/>
                  <a:pt x="135" y="181"/>
                  <a:pt x="113" y="161"/>
                </a:cubicBezTo>
                <a:cubicBezTo>
                  <a:pt x="91" y="141"/>
                  <a:pt x="67" y="290"/>
                  <a:pt x="48" y="263"/>
                </a:cubicBezTo>
                <a:cubicBezTo>
                  <a:pt x="29" y="236"/>
                  <a:pt x="14" y="118"/>
                  <a:pt x="0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54" name="Text Box 74"/>
          <p:cNvSpPr txBox="1">
            <a:spLocks noChangeArrowheads="1"/>
          </p:cNvSpPr>
          <p:nvPr/>
        </p:nvSpPr>
        <p:spPr bwMode="auto">
          <a:xfrm>
            <a:off x="8210550" y="6030913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126 Å</a:t>
            </a:r>
          </a:p>
        </p:txBody>
      </p:sp>
      <p:sp>
        <p:nvSpPr>
          <p:cNvPr id="302156" name="Text Box 76"/>
          <p:cNvSpPr txBox="1">
            <a:spLocks noChangeArrowheads="1"/>
          </p:cNvSpPr>
          <p:nvPr/>
        </p:nvSpPr>
        <p:spPr bwMode="auto">
          <a:xfrm>
            <a:off x="1108075" y="3463925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Dispersion</a:t>
            </a:r>
          </a:p>
        </p:txBody>
      </p:sp>
      <p:sp>
        <p:nvSpPr>
          <p:cNvPr id="302157" name="Text Box 77"/>
          <p:cNvSpPr txBox="1">
            <a:spLocks noChangeArrowheads="1"/>
          </p:cNvSpPr>
          <p:nvPr/>
        </p:nvSpPr>
        <p:spPr bwMode="auto">
          <a:xfrm>
            <a:off x="2133600" y="4743450"/>
            <a:ext cx="133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Reinforcement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32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Schaefer</a:t>
            </a:r>
            <a:r>
              <a:rPr lang="en-US" sz="1200" b="0" dirty="0"/>
              <a:t>, D. W., Kohls, D. &amp; </a:t>
            </a:r>
            <a:r>
              <a:rPr lang="en-US" sz="1200" b="0" dirty="0" err="1"/>
              <a:t>Feinblum</a:t>
            </a:r>
            <a:r>
              <a:rPr lang="en-US" sz="1200" b="0" dirty="0"/>
              <a:t>, E. Morphology of Highly Dispersing Precipitated Silica: Impact of Drying and Sonication. </a:t>
            </a:r>
            <a:r>
              <a:rPr lang="en-US" sz="1200" b="0" i="1" dirty="0"/>
              <a:t>J </a:t>
            </a:r>
            <a:r>
              <a:rPr lang="en-US" sz="1200" b="0" i="1" dirty="0" err="1"/>
              <a:t>Inorg</a:t>
            </a:r>
            <a:r>
              <a:rPr lang="en-US" sz="1200" b="0" i="1" dirty="0"/>
              <a:t> </a:t>
            </a:r>
            <a:r>
              <a:rPr lang="en-US" sz="1200" b="0" i="1" dirty="0" err="1"/>
              <a:t>Organomet</a:t>
            </a:r>
            <a:r>
              <a:rPr lang="en-US" sz="1200" b="0" i="1" dirty="0"/>
              <a:t> </a:t>
            </a:r>
            <a:r>
              <a:rPr lang="en-US" sz="1200" b="0" i="1" dirty="0" err="1"/>
              <a:t>Polym</a:t>
            </a:r>
            <a:r>
              <a:rPr lang="en-US" sz="1200" b="0" dirty="0"/>
              <a:t> 22, 617–623 (2012).</a:t>
            </a:r>
          </a:p>
        </p:txBody>
      </p:sp>
    </p:spTree>
    <p:extLst>
      <p:ext uri="{BB962C8B-B14F-4D97-AF65-F5344CB8AC3E}">
        <p14:creationId xmlns:p14="http://schemas.microsoft.com/office/powerpoint/2010/main" val="41019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56" grpId="0" build="p" autoUpdateAnimBg="0"/>
      <p:bldP spid="3021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Aggregates are robust</a:t>
            </a:r>
          </a:p>
        </p:txBody>
      </p:sp>
      <p:grpSp>
        <p:nvGrpSpPr>
          <p:cNvPr id="346118" name="Group 6"/>
          <p:cNvGrpSpPr>
            <a:grpSpLocks/>
          </p:cNvGrpSpPr>
          <p:nvPr/>
        </p:nvGrpSpPr>
        <p:grpSpPr bwMode="auto">
          <a:xfrm>
            <a:off x="6586538" y="1062038"/>
            <a:ext cx="723900" cy="927100"/>
            <a:chOff x="3648" y="2640"/>
            <a:chExt cx="456" cy="584"/>
          </a:xfrm>
        </p:grpSpPr>
        <p:pic>
          <p:nvPicPr>
            <p:cNvPr id="346119" name="Picture 7" descr="Newspri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0" name="Picture 8" descr="Newspr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1" name="Picture 9" descr="Newspri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2" name="Picture 10" descr="Newspri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3" name="Picture 11" descr="Newspri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24" name="Group 12"/>
          <p:cNvGrpSpPr>
            <a:grpSpLocks/>
          </p:cNvGrpSpPr>
          <p:nvPr/>
        </p:nvGrpSpPr>
        <p:grpSpPr bwMode="auto">
          <a:xfrm>
            <a:off x="6694488" y="2084388"/>
            <a:ext cx="722312" cy="927100"/>
            <a:chOff x="3648" y="2640"/>
            <a:chExt cx="456" cy="584"/>
          </a:xfrm>
        </p:grpSpPr>
        <p:pic>
          <p:nvPicPr>
            <p:cNvPr id="346125" name="Picture 13" descr="Newspri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6" name="Picture 14" descr="Newsprin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7" name="Picture 15" descr="Newsprin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8" name="Picture 16" descr="Newsprin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29" name="Picture 17" descr="Newsprin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30" name="Group 18"/>
          <p:cNvGrpSpPr>
            <a:grpSpLocks/>
          </p:cNvGrpSpPr>
          <p:nvPr/>
        </p:nvGrpSpPr>
        <p:grpSpPr bwMode="auto">
          <a:xfrm>
            <a:off x="5170488" y="2089150"/>
            <a:ext cx="722312" cy="925513"/>
            <a:chOff x="3648" y="2640"/>
            <a:chExt cx="456" cy="584"/>
          </a:xfrm>
        </p:grpSpPr>
        <p:pic>
          <p:nvPicPr>
            <p:cNvPr id="346131" name="Picture 19" descr="Newsprin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32" name="Picture 20" descr="Newsprint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33" name="Picture 21" descr="Newsprin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34" name="Picture 22" descr="Newsprint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35" name="Picture 23" descr="Newsprint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5414963" y="1419225"/>
            <a:ext cx="723900" cy="927100"/>
            <a:chOff x="3648" y="2640"/>
            <a:chExt cx="456" cy="584"/>
          </a:xfrm>
        </p:grpSpPr>
        <p:pic>
          <p:nvPicPr>
            <p:cNvPr id="346137" name="Picture 25" descr="Newsprint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38" name="Picture 26" descr="Newsprint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39" name="Picture 27" descr="Newsprint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40" name="Picture 28" descr="Newsprint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41" name="Picture 29" descr="Newsprint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42" name="Group 30"/>
          <p:cNvGrpSpPr>
            <a:grpSpLocks/>
          </p:cNvGrpSpPr>
          <p:nvPr/>
        </p:nvGrpSpPr>
        <p:grpSpPr bwMode="auto">
          <a:xfrm>
            <a:off x="6000750" y="1390650"/>
            <a:ext cx="723900" cy="927100"/>
            <a:chOff x="3648" y="2640"/>
            <a:chExt cx="456" cy="584"/>
          </a:xfrm>
        </p:grpSpPr>
        <p:pic>
          <p:nvPicPr>
            <p:cNvPr id="346143" name="Picture 31" descr="Newsprint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44" name="Picture 32" descr="Newsprint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45" name="Picture 33" descr="Newsprint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46" name="Picture 34" descr="Newsprint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47" name="Picture 35" descr="Newsprint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48" name="Group 36"/>
          <p:cNvGrpSpPr>
            <a:grpSpLocks/>
          </p:cNvGrpSpPr>
          <p:nvPr/>
        </p:nvGrpSpPr>
        <p:grpSpPr bwMode="auto">
          <a:xfrm>
            <a:off x="6229350" y="1911350"/>
            <a:ext cx="647700" cy="957263"/>
            <a:chOff x="4675" y="1200"/>
            <a:chExt cx="449" cy="684"/>
          </a:xfrm>
        </p:grpSpPr>
        <p:pic>
          <p:nvPicPr>
            <p:cNvPr id="346149" name="Picture 37" descr="Newsprint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1222"/>
              <a:ext cx="290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50" name="Picture 38" descr="Newsprint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" y="1331"/>
              <a:ext cx="290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51" name="Picture 39" descr="Newsprint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1385"/>
              <a:ext cx="290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52" name="Picture 40" descr="Newsprint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" y="1276"/>
              <a:ext cx="29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53" name="Picture 41" descr="Newsprint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200"/>
              <a:ext cx="29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58" name="Group 46"/>
          <p:cNvGrpSpPr>
            <a:grpSpLocks/>
          </p:cNvGrpSpPr>
          <p:nvPr/>
        </p:nvGrpSpPr>
        <p:grpSpPr bwMode="auto">
          <a:xfrm>
            <a:off x="6526213" y="3300413"/>
            <a:ext cx="723900" cy="927100"/>
            <a:chOff x="3648" y="2640"/>
            <a:chExt cx="456" cy="584"/>
          </a:xfrm>
        </p:grpSpPr>
        <p:pic>
          <p:nvPicPr>
            <p:cNvPr id="346159" name="Picture 47" descr="Newsprint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60" name="Picture 48" descr="Newsprint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61" name="Picture 49" descr="Newsprint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62" name="Picture 50" descr="Newsprint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63" name="Picture 51" descr="Newsprint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76" name="Group 64"/>
          <p:cNvGrpSpPr>
            <a:grpSpLocks/>
          </p:cNvGrpSpPr>
          <p:nvPr/>
        </p:nvGrpSpPr>
        <p:grpSpPr bwMode="auto">
          <a:xfrm>
            <a:off x="4652963" y="3321050"/>
            <a:ext cx="723900" cy="927100"/>
            <a:chOff x="3648" y="2640"/>
            <a:chExt cx="456" cy="584"/>
          </a:xfrm>
        </p:grpSpPr>
        <p:pic>
          <p:nvPicPr>
            <p:cNvPr id="346177" name="Picture 65" descr="Newsprint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78" name="Picture 66" descr="Newsprint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79" name="Picture 67" descr="Newsprint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80" name="Picture 68" descr="Newsprint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81" name="Picture 69" descr="Newsprint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46182" name="Group 70"/>
          <p:cNvGrpSpPr>
            <a:grpSpLocks/>
          </p:cNvGrpSpPr>
          <p:nvPr/>
        </p:nvGrpSpPr>
        <p:grpSpPr bwMode="auto">
          <a:xfrm>
            <a:off x="5602288" y="3648075"/>
            <a:ext cx="723900" cy="927100"/>
            <a:chOff x="3648" y="2640"/>
            <a:chExt cx="456" cy="584"/>
          </a:xfrm>
        </p:grpSpPr>
        <p:pic>
          <p:nvPicPr>
            <p:cNvPr id="346183" name="Picture 71" descr="Newsprint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84" name="Picture 72" descr="Newsprint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85" name="Picture 73" descr="Newsprint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84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86" name="Picture 74" descr="Newsprint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88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6187" name="Picture 75" descr="Newsprint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40"/>
              <a:ext cx="26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46189" name="Picture 77" descr="Newsprint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550" y="4943475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6190" name="Picture 78" descr="Newsprint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713" y="4892675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6191" name="Picture 79" descr="Newsprint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5591175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6192" name="Picture 80" descr="Newsprint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75" y="5535613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6193" name="Picture 81" descr="Newsprint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725" y="4984750"/>
            <a:ext cx="419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6194" name="Line 82"/>
          <p:cNvSpPr>
            <a:spLocks noChangeShapeType="1"/>
          </p:cNvSpPr>
          <p:nvPr/>
        </p:nvSpPr>
        <p:spPr bwMode="auto">
          <a:xfrm>
            <a:off x="6138863" y="3014663"/>
            <a:ext cx="0" cy="5349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95" name="Line 83"/>
          <p:cNvSpPr>
            <a:spLocks noChangeShapeType="1"/>
          </p:cNvSpPr>
          <p:nvPr/>
        </p:nvSpPr>
        <p:spPr bwMode="auto">
          <a:xfrm>
            <a:off x="6173788" y="4575175"/>
            <a:ext cx="0" cy="409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96" name="Text Box 84"/>
          <p:cNvSpPr txBox="1">
            <a:spLocks noChangeArrowheads="1"/>
          </p:cNvSpPr>
          <p:nvPr/>
        </p:nvSpPr>
        <p:spPr bwMode="auto">
          <a:xfrm>
            <a:off x="7493000" y="1803400"/>
            <a:ext cx="1438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Soft Agglomerates</a:t>
            </a:r>
          </a:p>
        </p:txBody>
      </p:sp>
      <p:sp>
        <p:nvSpPr>
          <p:cNvPr id="346197" name="Text Box 85"/>
          <p:cNvSpPr txBox="1">
            <a:spLocks noChangeArrowheads="1"/>
          </p:cNvSpPr>
          <p:nvPr/>
        </p:nvSpPr>
        <p:spPr bwMode="auto">
          <a:xfrm>
            <a:off x="7645400" y="3529013"/>
            <a:ext cx="1497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Hard Agglomerates</a:t>
            </a:r>
          </a:p>
        </p:txBody>
      </p:sp>
      <p:sp>
        <p:nvSpPr>
          <p:cNvPr id="346198" name="Text Box 86"/>
          <p:cNvSpPr txBox="1">
            <a:spLocks noChangeArrowheads="1"/>
          </p:cNvSpPr>
          <p:nvPr/>
        </p:nvSpPr>
        <p:spPr bwMode="auto">
          <a:xfrm>
            <a:off x="7770813" y="5202238"/>
            <a:ext cx="1093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Aggregates</a:t>
            </a:r>
            <a:endParaRPr lang="en-US" sz="2400"/>
          </a:p>
        </p:txBody>
      </p:sp>
      <p:sp>
        <p:nvSpPr>
          <p:cNvPr id="346199" name="Text Box 87"/>
          <p:cNvSpPr txBox="1">
            <a:spLocks noChangeArrowheads="1"/>
          </p:cNvSpPr>
          <p:nvPr/>
        </p:nvSpPr>
        <p:spPr bwMode="auto">
          <a:xfrm>
            <a:off x="5195888" y="6386513"/>
            <a:ext cx="281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What is the ideal aggregate size?</a:t>
            </a:r>
          </a:p>
        </p:txBody>
      </p:sp>
      <p:pic>
        <p:nvPicPr>
          <p:cNvPr id="346200" name="Picture 88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1290638"/>
            <a:ext cx="3454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6201" name="Line 89"/>
          <p:cNvSpPr>
            <a:spLocks noChangeShapeType="1"/>
          </p:cNvSpPr>
          <p:nvPr/>
        </p:nvSpPr>
        <p:spPr bwMode="auto">
          <a:xfrm>
            <a:off x="1706563" y="2640013"/>
            <a:ext cx="0" cy="812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202" name="Text Box 90"/>
          <p:cNvSpPr txBox="1">
            <a:spLocks noChangeArrowheads="1"/>
          </p:cNvSpPr>
          <p:nvPr/>
        </p:nvSpPr>
        <p:spPr bwMode="auto">
          <a:xfrm>
            <a:off x="1392238" y="2868613"/>
            <a:ext cx="6778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shear </a:t>
            </a:r>
          </a:p>
        </p:txBody>
      </p:sp>
      <p:sp>
        <p:nvSpPr>
          <p:cNvPr id="346203" name="Line 91"/>
          <p:cNvSpPr>
            <a:spLocks noChangeShapeType="1"/>
          </p:cNvSpPr>
          <p:nvPr/>
        </p:nvSpPr>
        <p:spPr bwMode="auto">
          <a:xfrm>
            <a:off x="2236788" y="2609850"/>
            <a:ext cx="0" cy="1266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6205" name="Object 93"/>
          <p:cNvGraphicFramePr>
            <a:graphicFrameLocks noChangeAspect="1"/>
          </p:cNvGraphicFramePr>
          <p:nvPr/>
        </p:nvGraphicFramePr>
        <p:xfrm>
          <a:off x="1906588" y="3910013"/>
          <a:ext cx="7905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37" name="Equation" r:id="rId55" imgW="639720" imgH="447840" progId="Equation.3">
                  <p:embed/>
                </p:oleObj>
              </mc:Choice>
              <mc:Fallback>
                <p:oleObj name="Equation" r:id="rId55" imgW="63972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3910013"/>
                        <a:ext cx="7905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206" name="Line 94"/>
          <p:cNvSpPr>
            <a:spLocks noChangeShapeType="1"/>
          </p:cNvSpPr>
          <p:nvPr/>
        </p:nvSpPr>
        <p:spPr bwMode="auto">
          <a:xfrm>
            <a:off x="4729163" y="4984750"/>
            <a:ext cx="0" cy="398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207" name="Text Box 95"/>
          <p:cNvSpPr txBox="1">
            <a:spLocks noChangeArrowheads="1"/>
          </p:cNvSpPr>
          <p:nvPr/>
        </p:nvSpPr>
        <p:spPr bwMode="auto">
          <a:xfrm>
            <a:off x="4078288" y="4991100"/>
            <a:ext cx="468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R</a:t>
            </a:r>
            <a:r>
              <a:rPr lang="en-US" baseline="-25000">
                <a:latin typeface="Times New Roman" charset="0"/>
              </a:rPr>
              <a:t>agg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4572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5948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you want to determine the morphology of a disordered material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use small-angle scattering.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3630613"/>
            <a:ext cx="3186112" cy="1852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644525"/>
          </a:xfrm>
          <a:ln/>
        </p:spPr>
        <p:txBody>
          <a:bodyPr/>
          <a:lstStyle/>
          <a:p>
            <a:r>
              <a:rPr lang="en-US" sz="2200" dirty="0" smtClean="0"/>
              <a:t>Disordered Structures in </a:t>
            </a:r>
            <a:r>
              <a:rPr lang="ja-JP" altLang="en-US" sz="2200" dirty="0"/>
              <a:t>“</a:t>
            </a:r>
            <a:r>
              <a:rPr lang="en-US" sz="2200" dirty="0"/>
              <a:t>Real Space</a:t>
            </a:r>
            <a:r>
              <a:rPr lang="ja-JP" altLang="en-US" sz="2200" dirty="0"/>
              <a:t>”</a:t>
            </a:r>
            <a:endParaRPr lang="en-US" sz="2200" dirty="0"/>
          </a:p>
        </p:txBody>
      </p:sp>
      <p:pic>
        <p:nvPicPr>
          <p:cNvPr id="51610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1166813"/>
            <a:ext cx="2357438" cy="1804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1" name="Line 5"/>
          <p:cNvSpPr>
            <a:spLocks noChangeShapeType="1"/>
          </p:cNvSpPr>
          <p:nvPr/>
        </p:nvSpPr>
        <p:spPr bwMode="auto">
          <a:xfrm>
            <a:off x="1697038" y="1300163"/>
            <a:ext cx="406400" cy="15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1619250" y="1341438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840" bIns="0"/>
          <a:lstStyle/>
          <a:p>
            <a:pPr marL="46038" defTabSz="820738" eaLnBrk="1" hangingPunct="1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10</a:t>
            </a:r>
            <a:r>
              <a:rPr lang="en-US" sz="1800" b="0">
                <a:solidFill>
                  <a:srgbClr val="FFFFFF"/>
                </a:solidFill>
                <a:latin typeface="Arial" charset="0"/>
              </a:rPr>
              <a:t>µm</a:t>
            </a:r>
          </a:p>
        </p:txBody>
      </p:sp>
      <p:sp>
        <p:nvSpPr>
          <p:cNvPr id="516103" name="Line 7"/>
          <p:cNvSpPr>
            <a:spLocks noChangeShapeType="1"/>
          </p:cNvSpPr>
          <p:nvPr/>
        </p:nvSpPr>
        <p:spPr bwMode="auto">
          <a:xfrm>
            <a:off x="3117850" y="2352675"/>
            <a:ext cx="12192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4" name="Rectangle 8"/>
          <p:cNvSpPr>
            <a:spLocks noChangeArrowheads="1"/>
          </p:cNvSpPr>
          <p:nvPr/>
        </p:nvSpPr>
        <p:spPr bwMode="auto">
          <a:xfrm>
            <a:off x="771525" y="792162"/>
            <a:ext cx="1595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9" bIns="0" anchor="ctr">
            <a:spAutoFit/>
          </a:bodyPr>
          <a:lstStyle/>
          <a:p>
            <a:pPr marL="34925" algn="ctr" defTabSz="820738" eaLnBrk="1" hangingPunct="1"/>
            <a:r>
              <a:rPr lang="en-US" sz="1800" dirty="0">
                <a:solidFill>
                  <a:srgbClr val="FC0128"/>
                </a:solidFill>
                <a:latin typeface="Arial" charset="0"/>
                <a:cs typeface="Arial" charset="0"/>
              </a:rPr>
              <a:t>Agglomerates</a:t>
            </a:r>
          </a:p>
        </p:txBody>
      </p:sp>
      <p:sp>
        <p:nvSpPr>
          <p:cNvPr id="516105" name="Rectangle 9"/>
          <p:cNvSpPr>
            <a:spLocks noChangeArrowheads="1"/>
          </p:cNvSpPr>
          <p:nvPr/>
        </p:nvSpPr>
        <p:spPr bwMode="auto">
          <a:xfrm>
            <a:off x="2316163" y="5981700"/>
            <a:ext cx="1939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9" bIns="0" anchor="ctr">
            <a:spAutoFit/>
          </a:bodyPr>
          <a:lstStyle/>
          <a:p>
            <a:pPr marL="34925" algn="ctr" defTabSz="820738" eaLnBrk="1" hangingPunct="1"/>
            <a:r>
              <a:rPr lang="en-US" sz="1800">
                <a:solidFill>
                  <a:srgbClr val="FC0128"/>
                </a:solidFill>
                <a:latin typeface="Arial" charset="0"/>
                <a:cs typeface="Arial" charset="0"/>
              </a:rPr>
              <a:t>Primary Particles</a:t>
            </a:r>
          </a:p>
        </p:txBody>
      </p:sp>
      <p:sp>
        <p:nvSpPr>
          <p:cNvPr id="516106" name="Rectangle 10"/>
          <p:cNvSpPr>
            <a:spLocks noChangeArrowheads="1"/>
          </p:cNvSpPr>
          <p:nvPr/>
        </p:nvSpPr>
        <p:spPr bwMode="auto">
          <a:xfrm>
            <a:off x="977900" y="3292475"/>
            <a:ext cx="1328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9" bIns="0" anchor="ctr">
            <a:spAutoFit/>
          </a:bodyPr>
          <a:lstStyle/>
          <a:p>
            <a:pPr marL="34925" algn="ctr" defTabSz="820738" eaLnBrk="1" hangingPunct="1"/>
            <a:r>
              <a:rPr lang="en-US" sz="1800">
                <a:solidFill>
                  <a:srgbClr val="FC0128"/>
                </a:solidFill>
                <a:latin typeface="Arial" charset="0"/>
                <a:cs typeface="Arial" charset="0"/>
              </a:rPr>
              <a:t>Aggregates</a:t>
            </a:r>
          </a:p>
        </p:txBody>
      </p:sp>
      <p:sp>
        <p:nvSpPr>
          <p:cNvPr id="516107" name="Oval 11"/>
          <p:cNvSpPr>
            <a:spLocks noChangeArrowheads="1"/>
          </p:cNvSpPr>
          <p:nvPr/>
        </p:nvSpPr>
        <p:spPr bwMode="auto">
          <a:xfrm>
            <a:off x="1801813" y="4864100"/>
            <a:ext cx="206375" cy="201613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08" name="Rectangle 12"/>
          <p:cNvSpPr>
            <a:spLocks noChangeArrowheads="1"/>
          </p:cNvSpPr>
          <p:nvPr/>
        </p:nvSpPr>
        <p:spPr bwMode="auto">
          <a:xfrm>
            <a:off x="4178873" y="776695"/>
            <a:ext cx="1834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9" bIns="0" anchor="ctr">
            <a:spAutoFit/>
          </a:bodyPr>
          <a:lstStyle/>
          <a:p>
            <a:pPr marL="34925" algn="ctr" defTabSz="820738" eaLnBrk="1" hangingPunct="1"/>
            <a:r>
              <a:rPr lang="en-US" sz="1800">
                <a:latin typeface="Times New Roman"/>
                <a:cs typeface="Arial" charset="0"/>
              </a:rPr>
              <a:t>Precipitated Silica</a:t>
            </a:r>
          </a:p>
        </p:txBody>
      </p:sp>
      <p:sp>
        <p:nvSpPr>
          <p:cNvPr id="516109" name="Rectangle 13"/>
          <p:cNvSpPr>
            <a:spLocks noChangeArrowheads="1"/>
          </p:cNvSpPr>
          <p:nvPr/>
        </p:nvSpPr>
        <p:spPr bwMode="auto">
          <a:xfrm>
            <a:off x="3954518" y="1209675"/>
            <a:ext cx="3922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5830" bIns="0">
            <a:spAutoFit/>
          </a:bodyPr>
          <a:lstStyle/>
          <a:p>
            <a:pPr marL="46038" algn="ctr" defTabSz="820738" eaLnBrk="1" hangingPunct="1"/>
            <a:r>
              <a:rPr lang="en-US" sz="1800">
                <a:latin typeface="Times New Roman"/>
                <a:cs typeface="Arial" charset="0"/>
              </a:rPr>
              <a:t>(NaO</a:t>
            </a:r>
            <a:r>
              <a:rPr lang="en-US" sz="2400" b="0">
                <a:latin typeface="Times New Roman"/>
              </a:rPr>
              <a:t>)</a:t>
            </a:r>
            <a:r>
              <a:rPr lang="en-US" sz="1800" b="0">
                <a:latin typeface="Times New Roman"/>
              </a:rPr>
              <a:t> </a:t>
            </a:r>
            <a:r>
              <a:rPr lang="en-US" sz="1800">
                <a:latin typeface="Times New Roman"/>
                <a:cs typeface="Arial" charset="0"/>
              </a:rPr>
              <a:t>(SiO</a:t>
            </a:r>
            <a:r>
              <a:rPr lang="en-US" sz="1800" baseline="-25000">
                <a:latin typeface="Times New Roman"/>
                <a:cs typeface="Arial" charset="0"/>
              </a:rPr>
              <a:t>2</a:t>
            </a:r>
            <a:r>
              <a:rPr lang="en-US" sz="1800">
                <a:latin typeface="Times New Roman"/>
                <a:cs typeface="Arial" charset="0"/>
              </a:rPr>
              <a:t>)</a:t>
            </a:r>
            <a:r>
              <a:rPr lang="en-US" sz="1800" baseline="-25000">
                <a:latin typeface="Times New Roman"/>
                <a:cs typeface="Arial" charset="0"/>
              </a:rPr>
              <a:t>3.3</a:t>
            </a:r>
            <a:r>
              <a:rPr lang="en-US" sz="1800">
                <a:latin typeface="Times New Roman"/>
                <a:cs typeface="Arial" charset="0"/>
              </a:rPr>
              <a:t> + HCl  —&gt; SiO</a:t>
            </a:r>
            <a:r>
              <a:rPr lang="en-US" sz="1800" baseline="-25000">
                <a:latin typeface="Times New Roman"/>
                <a:cs typeface="Arial" charset="0"/>
              </a:rPr>
              <a:t>2 </a:t>
            </a:r>
            <a:r>
              <a:rPr lang="en-US" sz="1800">
                <a:latin typeface="Times New Roman"/>
                <a:cs typeface="Arial" charset="0"/>
              </a:rPr>
              <a:t>+ NaCl</a:t>
            </a:r>
          </a:p>
        </p:txBody>
      </p:sp>
      <p:sp>
        <p:nvSpPr>
          <p:cNvPr id="516110" name="Line 14"/>
          <p:cNvSpPr>
            <a:spLocks noChangeShapeType="1"/>
          </p:cNvSpPr>
          <p:nvPr/>
        </p:nvSpPr>
        <p:spPr bwMode="auto">
          <a:xfrm>
            <a:off x="1143000" y="3865563"/>
            <a:ext cx="4064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11" name="Rectangle 15"/>
          <p:cNvSpPr>
            <a:spLocks noChangeArrowheads="1"/>
          </p:cNvSpPr>
          <p:nvPr/>
        </p:nvSpPr>
        <p:spPr bwMode="auto">
          <a:xfrm>
            <a:off x="969963" y="3898900"/>
            <a:ext cx="900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469" bIns="0" anchor="ctr"/>
          <a:lstStyle/>
          <a:p>
            <a:pPr marL="34925" algn="ctr" defTabSz="820738" eaLnBrk="1" hangingPunct="1"/>
            <a:r>
              <a:rPr lang="en-US" sz="1800">
                <a:latin typeface="Arial" charset="0"/>
                <a:cs typeface="Arial" charset="0"/>
              </a:rPr>
              <a:t>10 nm</a:t>
            </a:r>
          </a:p>
        </p:txBody>
      </p:sp>
      <p:sp>
        <p:nvSpPr>
          <p:cNvPr id="516112" name="Text Box 16"/>
          <p:cNvSpPr txBox="1">
            <a:spLocks/>
          </p:cNvSpPr>
          <p:nvPr/>
        </p:nvSpPr>
        <p:spPr bwMode="auto">
          <a:xfrm>
            <a:off x="4038600" y="1600200"/>
            <a:ext cx="1066800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" charset="0"/>
              </a:rPr>
              <a:t>Water Glass</a:t>
            </a:r>
          </a:p>
        </p:txBody>
      </p:sp>
      <p:sp>
        <p:nvSpPr>
          <p:cNvPr id="516113" name="Line 17"/>
          <p:cNvSpPr>
            <a:spLocks noChangeShapeType="1"/>
          </p:cNvSpPr>
          <p:nvPr/>
        </p:nvSpPr>
        <p:spPr bwMode="auto">
          <a:xfrm flipH="1" flipV="1">
            <a:off x="2008188" y="5110163"/>
            <a:ext cx="485775" cy="873125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14" name="Text Box 18"/>
          <p:cNvSpPr txBox="1">
            <a:spLocks/>
          </p:cNvSpPr>
          <p:nvPr/>
        </p:nvSpPr>
        <p:spPr bwMode="auto">
          <a:xfrm>
            <a:off x="5334000" y="2971800"/>
            <a:ext cx="1938338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000000"/>
                </a:solidFill>
                <a:latin typeface="Times New Roman"/>
                <a:cs typeface="Times" charset="0"/>
              </a:rPr>
              <a:t>Complex</a:t>
            </a:r>
          </a:p>
          <a:p>
            <a:pPr eaLnBrk="1" hangingPunct="1"/>
            <a:r>
              <a:rPr lang="en-US" sz="2000" b="0">
                <a:solidFill>
                  <a:srgbClr val="000000"/>
                </a:solidFill>
                <a:latin typeface="Times New Roman"/>
                <a:cs typeface="Times" charset="0"/>
              </a:rPr>
              <a:t>Hierarchical</a:t>
            </a:r>
          </a:p>
          <a:p>
            <a:pPr eaLnBrk="1" hangingPunct="1"/>
            <a:r>
              <a:rPr lang="en-US" sz="2000" b="0">
                <a:solidFill>
                  <a:srgbClr val="000000"/>
                </a:solidFill>
                <a:latin typeface="Times New Roman"/>
                <a:cs typeface="Times" charset="0"/>
              </a:rPr>
              <a:t>Disordered</a:t>
            </a:r>
          </a:p>
        </p:txBody>
      </p:sp>
      <p:sp>
        <p:nvSpPr>
          <p:cNvPr id="516115" name="Text Box 19"/>
          <p:cNvSpPr txBox="1">
            <a:spLocks noChangeArrowheads="1"/>
          </p:cNvSpPr>
          <p:nvPr/>
        </p:nvSpPr>
        <p:spPr bwMode="auto">
          <a:xfrm>
            <a:off x="3810000" y="4648200"/>
            <a:ext cx="4445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/>
              </a:rPr>
              <a:t>Difficult to quantify structure from images.</a:t>
            </a:r>
          </a:p>
        </p:txBody>
      </p:sp>
    </p:spTree>
    <p:extLst>
      <p:ext uri="{BB962C8B-B14F-4D97-AF65-F5344CB8AC3E}">
        <p14:creationId xmlns:p14="http://schemas.microsoft.com/office/powerpoint/2010/main" val="31264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1150" y="1076325"/>
            <a:ext cx="796925" cy="1287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123087" tIns="0" rIns="147705" bIns="0"/>
          <a:lstStyle/>
          <a:p>
            <a:r>
              <a:rPr lang="en-US" sz="2500" dirty="0">
                <a:latin typeface="+mn-lt"/>
                <a:ea typeface="ＭＳ Ｐゴシック" charset="-128"/>
                <a:cs typeface="ＭＳ Ｐゴシック" charset="-128"/>
              </a:rPr>
              <a:t>Hierarchical Structure from Scattering</a:t>
            </a:r>
          </a:p>
        </p:txBody>
      </p:sp>
      <p:pic>
        <p:nvPicPr>
          <p:cNvPr id="23556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1625600" cy="1622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78263" y="2459038"/>
            <a:ext cx="1026603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100,000 nm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32413" y="2459038"/>
            <a:ext cx="667530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200 nm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670675" y="2459038"/>
            <a:ext cx="616234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0.5 nm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057900" y="2459038"/>
            <a:ext cx="564938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b="0">
                <a:latin typeface="+mn-lt"/>
                <a:ea typeface="Helvetica" charset="0"/>
                <a:cs typeface="Helvetica" charset="0"/>
                <a:sym typeface="Helvetica" charset="0"/>
              </a:rPr>
              <a:t>10 nm</a:t>
            </a:r>
          </a:p>
        </p:txBody>
      </p:sp>
      <p:pic>
        <p:nvPicPr>
          <p:cNvPr id="23561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1143000"/>
            <a:ext cx="1090612" cy="1257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 rot="10800000" flipH="1">
            <a:off x="6500813" y="1344613"/>
            <a:ext cx="484187" cy="384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569075" y="1882775"/>
            <a:ext cx="346075" cy="2682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807075" y="1882775"/>
            <a:ext cx="646113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rot="10800000" flipH="1">
            <a:off x="5807075" y="1681163"/>
            <a:ext cx="646113" cy="666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629150" y="1949450"/>
            <a:ext cx="969963" cy="3365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rot="10800000" flipH="1">
            <a:off x="4629150" y="1277938"/>
            <a:ext cx="103981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875088" y="2474913"/>
            <a:ext cx="11779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445125" y="2474913"/>
            <a:ext cx="6270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6670675" y="2474913"/>
            <a:ext cx="706438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6254750" y="2474913"/>
            <a:ext cx="3143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347913" y="793750"/>
            <a:ext cx="996309" cy="2154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sz="14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Agglomerate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049838" y="793750"/>
            <a:ext cx="806779" cy="2154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Aggregate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088063" y="793750"/>
            <a:ext cx="624675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Primary</a:t>
            </a:r>
          </a:p>
          <a:p>
            <a:pPr marL="46038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Particle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541232" y="793750"/>
            <a:ext cx="824286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45819" bIns="0">
            <a:prstTxWarp prst="textNoShape">
              <a:avLst/>
            </a:prstTxWarp>
            <a:spAutoFit/>
          </a:bodyPr>
          <a:lstStyle/>
          <a:p>
            <a:pPr marL="46038" algn="ctr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Network</a:t>
            </a:r>
          </a:p>
          <a:p>
            <a:pPr marL="46038" algn="ctr" defTabSz="820738" eaLnBrk="1" hangingPunct="1"/>
            <a:r>
              <a:rPr lang="en-US" sz="1400" b="0">
                <a:latin typeface="+mn-lt"/>
                <a:ea typeface="Helvetica" charset="0"/>
                <a:cs typeface="Helvetica" charset="0"/>
                <a:sym typeface="Helvetica" charset="0"/>
              </a:rPr>
              <a:t>“Polymer”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 rot="5400000">
            <a:off x="4143375" y="1844675"/>
            <a:ext cx="361950" cy="2133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 rot="5400000">
            <a:off x="5668169" y="2512219"/>
            <a:ext cx="369888" cy="7874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5400000">
            <a:off x="6271419" y="2740819"/>
            <a:ext cx="369888" cy="3302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rot="5400000">
            <a:off x="6955632" y="2405856"/>
            <a:ext cx="336550" cy="96996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216031" y="1375589"/>
            <a:ext cx="24349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36451" bIns="0" anchor="ctr">
            <a:prstTxWarp prst="textNoShape">
              <a:avLst/>
            </a:prstTxWarp>
            <a:spAutoFit/>
          </a:bodyPr>
          <a:lstStyle/>
          <a:p>
            <a:pPr marL="34925" algn="ctr" defTabSz="820738" eaLnBrk="1" hangingPunct="1"/>
            <a:r>
              <a:rPr lang="en-US" sz="18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Four Length Scales</a:t>
            </a:r>
          </a:p>
          <a:p>
            <a:pPr marL="34925" algn="ctr" defTabSz="820738" eaLnBrk="1" hangingPunct="1"/>
            <a:r>
              <a:rPr lang="en-US" sz="18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Four Morphology Classes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607707" y="5680889"/>
            <a:ext cx="19341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36451" bIns="0" anchor="ctr">
            <a:prstTxWarp prst="textNoShape">
              <a:avLst/>
            </a:prstTxWarp>
            <a:spAutoFit/>
          </a:bodyPr>
          <a:lstStyle/>
          <a:p>
            <a:pPr marL="34925" algn="ctr" defTabSz="820738" eaLnBrk="1" hangingPunct="1"/>
            <a:r>
              <a:rPr lang="en-US" sz="1800" b="0" dirty="0">
                <a:latin typeface="+mn-lt"/>
                <a:ea typeface="Helvetica" charset="0"/>
                <a:cs typeface="Helvetica" charset="0"/>
                <a:sym typeface="Helvetica" charset="0"/>
              </a:rPr>
              <a:t>Exponents related to</a:t>
            </a:r>
          </a:p>
          <a:p>
            <a:pPr marL="34925" algn="ctr" defTabSz="820738" eaLnBrk="1" hangingPunct="1"/>
            <a:r>
              <a:rPr lang="en-US" sz="1800" b="0" dirty="0" smtClean="0">
                <a:latin typeface="+mn-lt"/>
                <a:ea typeface="Helvetica" charset="0"/>
                <a:cs typeface="Helvetica" charset="0"/>
                <a:sym typeface="Helvetica" charset="0"/>
              </a:rPr>
              <a:t>morphology</a:t>
            </a:r>
            <a:endParaRPr lang="en-US" sz="1800" b="0" dirty="0">
              <a:latin typeface="+mn-lt"/>
              <a:ea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008188" y="2420938"/>
            <a:ext cx="5789612" cy="4392238"/>
            <a:chOff x="1392" y="1728"/>
            <a:chExt cx="4012" cy="3136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248" y="2287"/>
              <a:ext cx="3064" cy="2177"/>
              <a:chOff x="2248" y="2287"/>
              <a:chExt cx="3064" cy="2177"/>
            </a:xfrm>
          </p:grpSpPr>
          <p:sp>
            <p:nvSpPr>
              <p:cNvPr id="138269" name="Line 33"/>
              <p:cNvSpPr>
                <a:spLocks noChangeShapeType="1"/>
              </p:cNvSpPr>
              <p:nvPr/>
            </p:nvSpPr>
            <p:spPr bwMode="auto">
              <a:xfrm>
                <a:off x="2248" y="4463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0" name="Line 34"/>
              <p:cNvSpPr>
                <a:spLocks noChangeShapeType="1"/>
              </p:cNvSpPr>
              <p:nvPr/>
            </p:nvSpPr>
            <p:spPr bwMode="auto">
              <a:xfrm>
                <a:off x="2248" y="4319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1" name="Line 35"/>
              <p:cNvSpPr>
                <a:spLocks noChangeShapeType="1"/>
              </p:cNvSpPr>
              <p:nvPr/>
            </p:nvSpPr>
            <p:spPr bwMode="auto">
              <a:xfrm>
                <a:off x="2248" y="417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2" name="Line 36"/>
              <p:cNvSpPr>
                <a:spLocks noChangeShapeType="1"/>
              </p:cNvSpPr>
              <p:nvPr/>
            </p:nvSpPr>
            <p:spPr bwMode="auto">
              <a:xfrm>
                <a:off x="2248" y="403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3" name="Line 37"/>
              <p:cNvSpPr>
                <a:spLocks noChangeShapeType="1"/>
              </p:cNvSpPr>
              <p:nvPr/>
            </p:nvSpPr>
            <p:spPr bwMode="auto">
              <a:xfrm>
                <a:off x="2248" y="3887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4" name="Line 38"/>
              <p:cNvSpPr>
                <a:spLocks noChangeShapeType="1"/>
              </p:cNvSpPr>
              <p:nvPr/>
            </p:nvSpPr>
            <p:spPr bwMode="auto">
              <a:xfrm>
                <a:off x="2248" y="373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5" name="Line 39"/>
              <p:cNvSpPr>
                <a:spLocks noChangeShapeType="1"/>
              </p:cNvSpPr>
              <p:nvPr/>
            </p:nvSpPr>
            <p:spPr bwMode="auto">
              <a:xfrm>
                <a:off x="2248" y="359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6" name="Line 40"/>
              <p:cNvSpPr>
                <a:spLocks noChangeShapeType="1"/>
              </p:cNvSpPr>
              <p:nvPr/>
            </p:nvSpPr>
            <p:spPr bwMode="auto">
              <a:xfrm>
                <a:off x="2248" y="3447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38277" name="Line 41"/>
              <p:cNvSpPr>
                <a:spLocks noChangeShapeType="1"/>
              </p:cNvSpPr>
              <p:nvPr/>
            </p:nvSpPr>
            <p:spPr bwMode="auto">
              <a:xfrm>
                <a:off x="2248" y="3303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8" name="Line 42"/>
              <p:cNvSpPr>
                <a:spLocks noChangeShapeType="1"/>
              </p:cNvSpPr>
              <p:nvPr/>
            </p:nvSpPr>
            <p:spPr bwMode="auto">
              <a:xfrm>
                <a:off x="2248" y="3159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79" name="Line 43"/>
              <p:cNvSpPr>
                <a:spLocks noChangeShapeType="1"/>
              </p:cNvSpPr>
              <p:nvPr/>
            </p:nvSpPr>
            <p:spPr bwMode="auto">
              <a:xfrm>
                <a:off x="2248" y="301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0" name="Line 44"/>
              <p:cNvSpPr>
                <a:spLocks noChangeShapeType="1"/>
              </p:cNvSpPr>
              <p:nvPr/>
            </p:nvSpPr>
            <p:spPr bwMode="auto">
              <a:xfrm>
                <a:off x="2248" y="287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1" name="Line 45"/>
              <p:cNvSpPr>
                <a:spLocks noChangeShapeType="1"/>
              </p:cNvSpPr>
              <p:nvPr/>
            </p:nvSpPr>
            <p:spPr bwMode="auto">
              <a:xfrm>
                <a:off x="2248" y="2719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2" name="Line 46"/>
              <p:cNvSpPr>
                <a:spLocks noChangeShapeType="1"/>
              </p:cNvSpPr>
              <p:nvPr/>
            </p:nvSpPr>
            <p:spPr bwMode="auto">
              <a:xfrm>
                <a:off x="2248" y="2575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3" name="Line 47"/>
              <p:cNvSpPr>
                <a:spLocks noChangeShapeType="1"/>
              </p:cNvSpPr>
              <p:nvPr/>
            </p:nvSpPr>
            <p:spPr bwMode="auto">
              <a:xfrm>
                <a:off x="2248" y="2431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84" name="Line 48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30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2248" y="2287"/>
              <a:ext cx="3065" cy="2176"/>
              <a:chOff x="2248" y="2287"/>
              <a:chExt cx="3065" cy="2176"/>
            </a:xfrm>
          </p:grpSpPr>
          <p:sp>
            <p:nvSpPr>
              <p:cNvPr id="138260" name="Line 50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1" name="Line 51"/>
              <p:cNvSpPr>
                <a:spLocks noChangeShapeType="1"/>
              </p:cNvSpPr>
              <p:nvPr/>
            </p:nvSpPr>
            <p:spPr bwMode="auto">
              <a:xfrm>
                <a:off x="2632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2" name="Line 52"/>
              <p:cNvSpPr>
                <a:spLocks noChangeShapeType="1"/>
              </p:cNvSpPr>
              <p:nvPr/>
            </p:nvSpPr>
            <p:spPr bwMode="auto">
              <a:xfrm>
                <a:off x="3016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3" name="Line 53"/>
              <p:cNvSpPr>
                <a:spLocks noChangeShapeType="1"/>
              </p:cNvSpPr>
              <p:nvPr/>
            </p:nvSpPr>
            <p:spPr bwMode="auto">
              <a:xfrm>
                <a:off x="3400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4" name="Line 54"/>
              <p:cNvSpPr>
                <a:spLocks noChangeShapeType="1"/>
              </p:cNvSpPr>
              <p:nvPr/>
            </p:nvSpPr>
            <p:spPr bwMode="auto">
              <a:xfrm>
                <a:off x="3784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5" name="Line 55"/>
              <p:cNvSpPr>
                <a:spLocks noChangeShapeType="1"/>
              </p:cNvSpPr>
              <p:nvPr/>
            </p:nvSpPr>
            <p:spPr bwMode="auto">
              <a:xfrm>
                <a:off x="4160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6" name="Line 56"/>
              <p:cNvSpPr>
                <a:spLocks noChangeShapeType="1"/>
              </p:cNvSpPr>
              <p:nvPr/>
            </p:nvSpPr>
            <p:spPr bwMode="auto">
              <a:xfrm>
                <a:off x="4544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7" name="Line 57"/>
              <p:cNvSpPr>
                <a:spLocks noChangeShapeType="1"/>
              </p:cNvSpPr>
              <p:nvPr/>
            </p:nvSpPr>
            <p:spPr bwMode="auto">
              <a:xfrm>
                <a:off x="4928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68" name="Line 58"/>
              <p:cNvSpPr>
                <a:spLocks noChangeShapeType="1"/>
              </p:cNvSpPr>
              <p:nvPr/>
            </p:nvSpPr>
            <p:spPr bwMode="auto">
              <a:xfrm>
                <a:off x="5312" y="2287"/>
                <a:ext cx="1" cy="2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2248" y="2287"/>
              <a:ext cx="48" cy="2177"/>
              <a:chOff x="2248" y="2287"/>
              <a:chExt cx="48" cy="2177"/>
            </a:xfrm>
          </p:grpSpPr>
          <p:sp>
            <p:nvSpPr>
              <p:cNvPr id="24460" name="Line 60"/>
              <p:cNvSpPr>
                <a:spLocks noChangeShapeType="1"/>
              </p:cNvSpPr>
              <p:nvPr/>
            </p:nvSpPr>
            <p:spPr bwMode="auto">
              <a:xfrm>
                <a:off x="2248" y="446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1" name="Line 61"/>
              <p:cNvSpPr>
                <a:spLocks noChangeShapeType="1"/>
              </p:cNvSpPr>
              <p:nvPr/>
            </p:nvSpPr>
            <p:spPr bwMode="auto">
              <a:xfrm>
                <a:off x="2248" y="43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2" name="Line 62"/>
              <p:cNvSpPr>
                <a:spLocks noChangeShapeType="1"/>
              </p:cNvSpPr>
              <p:nvPr/>
            </p:nvSpPr>
            <p:spPr bwMode="auto">
              <a:xfrm>
                <a:off x="2248" y="41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3" name="Line 63"/>
              <p:cNvSpPr>
                <a:spLocks noChangeShapeType="1"/>
              </p:cNvSpPr>
              <p:nvPr/>
            </p:nvSpPr>
            <p:spPr bwMode="auto">
              <a:xfrm>
                <a:off x="2248" y="40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4" name="Line 64"/>
              <p:cNvSpPr>
                <a:spLocks noChangeShapeType="1"/>
              </p:cNvSpPr>
              <p:nvPr/>
            </p:nvSpPr>
            <p:spPr bwMode="auto">
              <a:xfrm>
                <a:off x="2248" y="38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5" name="Line 65"/>
              <p:cNvSpPr>
                <a:spLocks noChangeShapeType="1"/>
              </p:cNvSpPr>
              <p:nvPr/>
            </p:nvSpPr>
            <p:spPr bwMode="auto">
              <a:xfrm>
                <a:off x="2248" y="373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6" name="Line 66"/>
              <p:cNvSpPr>
                <a:spLocks noChangeShapeType="1"/>
              </p:cNvSpPr>
              <p:nvPr/>
            </p:nvSpPr>
            <p:spPr bwMode="auto">
              <a:xfrm>
                <a:off x="2248" y="359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7" name="Line 67"/>
              <p:cNvSpPr>
                <a:spLocks noChangeShapeType="1"/>
              </p:cNvSpPr>
              <p:nvPr/>
            </p:nvSpPr>
            <p:spPr bwMode="auto">
              <a:xfrm>
                <a:off x="2248" y="344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8" name="Line 68"/>
              <p:cNvSpPr>
                <a:spLocks noChangeShapeType="1"/>
              </p:cNvSpPr>
              <p:nvPr/>
            </p:nvSpPr>
            <p:spPr bwMode="auto">
              <a:xfrm>
                <a:off x="2248" y="330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69" name="Line 69"/>
              <p:cNvSpPr>
                <a:spLocks noChangeShapeType="1"/>
              </p:cNvSpPr>
              <p:nvPr/>
            </p:nvSpPr>
            <p:spPr bwMode="auto">
              <a:xfrm>
                <a:off x="2248" y="315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0" name="Line 70"/>
              <p:cNvSpPr>
                <a:spLocks noChangeShapeType="1"/>
              </p:cNvSpPr>
              <p:nvPr/>
            </p:nvSpPr>
            <p:spPr bwMode="auto">
              <a:xfrm>
                <a:off x="2248" y="301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1" name="Line 71"/>
              <p:cNvSpPr>
                <a:spLocks noChangeShapeType="1"/>
              </p:cNvSpPr>
              <p:nvPr/>
            </p:nvSpPr>
            <p:spPr bwMode="auto">
              <a:xfrm>
                <a:off x="2248" y="287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2" name="Line 72"/>
              <p:cNvSpPr>
                <a:spLocks noChangeShapeType="1"/>
              </p:cNvSpPr>
              <p:nvPr/>
            </p:nvSpPr>
            <p:spPr bwMode="auto">
              <a:xfrm>
                <a:off x="2248" y="27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3" name="Line 73"/>
              <p:cNvSpPr>
                <a:spLocks noChangeShapeType="1"/>
              </p:cNvSpPr>
              <p:nvPr/>
            </p:nvSpPr>
            <p:spPr bwMode="auto">
              <a:xfrm>
                <a:off x="2248" y="25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4" name="Line 74"/>
              <p:cNvSpPr>
                <a:spLocks noChangeShapeType="1"/>
              </p:cNvSpPr>
              <p:nvPr/>
            </p:nvSpPr>
            <p:spPr bwMode="auto">
              <a:xfrm>
                <a:off x="2248" y="24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5" name="Line 75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6" name="Line 76"/>
              <p:cNvSpPr>
                <a:spLocks noChangeShapeType="1"/>
              </p:cNvSpPr>
              <p:nvPr/>
            </p:nvSpPr>
            <p:spPr bwMode="auto">
              <a:xfrm>
                <a:off x="2248" y="44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7" name="Line 77"/>
              <p:cNvSpPr>
                <a:spLocks noChangeShapeType="1"/>
              </p:cNvSpPr>
              <p:nvPr/>
            </p:nvSpPr>
            <p:spPr bwMode="auto">
              <a:xfrm>
                <a:off x="2248" y="4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8" name="Line 78"/>
              <p:cNvSpPr>
                <a:spLocks noChangeShapeType="1"/>
              </p:cNvSpPr>
              <p:nvPr/>
            </p:nvSpPr>
            <p:spPr bwMode="auto">
              <a:xfrm>
                <a:off x="2248" y="4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79" name="Line 79"/>
              <p:cNvSpPr>
                <a:spLocks noChangeShapeType="1"/>
              </p:cNvSpPr>
              <p:nvPr/>
            </p:nvSpPr>
            <p:spPr bwMode="auto">
              <a:xfrm>
                <a:off x="2248" y="4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0" name="Line 80"/>
              <p:cNvSpPr>
                <a:spLocks noChangeShapeType="1"/>
              </p:cNvSpPr>
              <p:nvPr/>
            </p:nvSpPr>
            <p:spPr bwMode="auto">
              <a:xfrm>
                <a:off x="2248" y="43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1" name="Line 81"/>
              <p:cNvSpPr>
                <a:spLocks noChangeShapeType="1"/>
              </p:cNvSpPr>
              <p:nvPr/>
            </p:nvSpPr>
            <p:spPr bwMode="auto">
              <a:xfrm>
                <a:off x="2248" y="4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2" name="Line 82"/>
              <p:cNvSpPr>
                <a:spLocks noChangeShapeType="1"/>
              </p:cNvSpPr>
              <p:nvPr/>
            </p:nvSpPr>
            <p:spPr bwMode="auto">
              <a:xfrm>
                <a:off x="2248" y="4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3" name="Line 83"/>
              <p:cNvSpPr>
                <a:spLocks noChangeShapeType="1"/>
              </p:cNvSpPr>
              <p:nvPr/>
            </p:nvSpPr>
            <p:spPr bwMode="auto">
              <a:xfrm>
                <a:off x="2248" y="4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4" name="Line 84"/>
              <p:cNvSpPr>
                <a:spLocks noChangeShapeType="1"/>
              </p:cNvSpPr>
              <p:nvPr/>
            </p:nvSpPr>
            <p:spPr bwMode="auto">
              <a:xfrm>
                <a:off x="2248" y="42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5" name="Line 85"/>
              <p:cNvSpPr>
                <a:spLocks noChangeShapeType="1"/>
              </p:cNvSpPr>
              <p:nvPr/>
            </p:nvSpPr>
            <p:spPr bwMode="auto">
              <a:xfrm>
                <a:off x="2248" y="42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6" name="Line 86"/>
              <p:cNvSpPr>
                <a:spLocks noChangeShapeType="1"/>
              </p:cNvSpPr>
              <p:nvPr/>
            </p:nvSpPr>
            <p:spPr bwMode="auto">
              <a:xfrm>
                <a:off x="2248" y="4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7" name="Line 87"/>
              <p:cNvSpPr>
                <a:spLocks noChangeShapeType="1"/>
              </p:cNvSpPr>
              <p:nvPr/>
            </p:nvSpPr>
            <p:spPr bwMode="auto">
              <a:xfrm>
                <a:off x="2248" y="4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8" name="Line 88"/>
              <p:cNvSpPr>
                <a:spLocks noChangeShapeType="1"/>
              </p:cNvSpPr>
              <p:nvPr/>
            </p:nvSpPr>
            <p:spPr bwMode="auto">
              <a:xfrm>
                <a:off x="2248" y="42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89" name="Line 89"/>
              <p:cNvSpPr>
                <a:spLocks noChangeShapeType="1"/>
              </p:cNvSpPr>
              <p:nvPr/>
            </p:nvSpPr>
            <p:spPr bwMode="auto">
              <a:xfrm>
                <a:off x="2248" y="4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0" name="Line 90"/>
              <p:cNvSpPr>
                <a:spLocks noChangeShapeType="1"/>
              </p:cNvSpPr>
              <p:nvPr/>
            </p:nvSpPr>
            <p:spPr bwMode="auto">
              <a:xfrm>
                <a:off x="2248" y="4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1" name="Line 91"/>
              <p:cNvSpPr>
                <a:spLocks noChangeShapeType="1"/>
              </p:cNvSpPr>
              <p:nvPr/>
            </p:nvSpPr>
            <p:spPr bwMode="auto">
              <a:xfrm>
                <a:off x="2248" y="4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2" name="Line 92"/>
              <p:cNvSpPr>
                <a:spLocks noChangeShapeType="1"/>
              </p:cNvSpPr>
              <p:nvPr/>
            </p:nvSpPr>
            <p:spPr bwMode="auto">
              <a:xfrm>
                <a:off x="2248" y="41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3" name="Line 93"/>
              <p:cNvSpPr>
                <a:spLocks noChangeShapeType="1"/>
              </p:cNvSpPr>
              <p:nvPr/>
            </p:nvSpPr>
            <p:spPr bwMode="auto">
              <a:xfrm>
                <a:off x="2248" y="41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4" name="Line 94"/>
              <p:cNvSpPr>
                <a:spLocks noChangeShapeType="1"/>
              </p:cNvSpPr>
              <p:nvPr/>
            </p:nvSpPr>
            <p:spPr bwMode="auto">
              <a:xfrm>
                <a:off x="2248" y="4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5" name="Line 95"/>
              <p:cNvSpPr>
                <a:spLocks noChangeShapeType="1"/>
              </p:cNvSpPr>
              <p:nvPr/>
            </p:nvSpPr>
            <p:spPr bwMode="auto">
              <a:xfrm>
                <a:off x="2248" y="4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6" name="Line 96"/>
              <p:cNvSpPr>
                <a:spLocks noChangeShapeType="1"/>
              </p:cNvSpPr>
              <p:nvPr/>
            </p:nvSpPr>
            <p:spPr bwMode="auto">
              <a:xfrm>
                <a:off x="2248" y="40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7" name="Line 97"/>
              <p:cNvSpPr>
                <a:spLocks noChangeShapeType="1"/>
              </p:cNvSpPr>
              <p:nvPr/>
            </p:nvSpPr>
            <p:spPr bwMode="auto">
              <a:xfrm>
                <a:off x="2248" y="4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8" name="Line 98"/>
              <p:cNvSpPr>
                <a:spLocks noChangeShapeType="1"/>
              </p:cNvSpPr>
              <p:nvPr/>
            </p:nvSpPr>
            <p:spPr bwMode="auto">
              <a:xfrm>
                <a:off x="224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99" name="Line 99"/>
              <p:cNvSpPr>
                <a:spLocks noChangeShapeType="1"/>
              </p:cNvSpPr>
              <p:nvPr/>
            </p:nvSpPr>
            <p:spPr bwMode="auto">
              <a:xfrm>
                <a:off x="224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0" name="Line 100"/>
              <p:cNvSpPr>
                <a:spLocks noChangeShapeType="1"/>
              </p:cNvSpPr>
              <p:nvPr/>
            </p:nvSpPr>
            <p:spPr bwMode="auto">
              <a:xfrm>
                <a:off x="2248" y="39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1" name="Line 101"/>
              <p:cNvSpPr>
                <a:spLocks noChangeShapeType="1"/>
              </p:cNvSpPr>
              <p:nvPr/>
            </p:nvSpPr>
            <p:spPr bwMode="auto">
              <a:xfrm>
                <a:off x="2248" y="39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2" name="Line 102"/>
              <p:cNvSpPr>
                <a:spLocks noChangeShapeType="1"/>
              </p:cNvSpPr>
              <p:nvPr/>
            </p:nvSpPr>
            <p:spPr bwMode="auto">
              <a:xfrm>
                <a:off x="2248" y="3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3" name="Line 103"/>
              <p:cNvSpPr>
                <a:spLocks noChangeShapeType="1"/>
              </p:cNvSpPr>
              <p:nvPr/>
            </p:nvSpPr>
            <p:spPr bwMode="auto">
              <a:xfrm>
                <a:off x="2248" y="3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4" name="Line 104"/>
              <p:cNvSpPr>
                <a:spLocks noChangeShapeType="1"/>
              </p:cNvSpPr>
              <p:nvPr/>
            </p:nvSpPr>
            <p:spPr bwMode="auto">
              <a:xfrm>
                <a:off x="2248" y="39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5" name="Line 105"/>
              <p:cNvSpPr>
                <a:spLocks noChangeShapeType="1"/>
              </p:cNvSpPr>
              <p:nvPr/>
            </p:nvSpPr>
            <p:spPr bwMode="auto">
              <a:xfrm>
                <a:off x="2248" y="3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6" name="Line 106"/>
              <p:cNvSpPr>
                <a:spLocks noChangeShapeType="1"/>
              </p:cNvSpPr>
              <p:nvPr/>
            </p:nvSpPr>
            <p:spPr bwMode="auto">
              <a:xfrm>
                <a:off x="2248" y="38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7" name="Line 107"/>
              <p:cNvSpPr>
                <a:spLocks noChangeShapeType="1"/>
              </p:cNvSpPr>
              <p:nvPr/>
            </p:nvSpPr>
            <p:spPr bwMode="auto">
              <a:xfrm>
                <a:off x="2248" y="3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8" name="Line 108"/>
              <p:cNvSpPr>
                <a:spLocks noChangeShapeType="1"/>
              </p:cNvSpPr>
              <p:nvPr/>
            </p:nvSpPr>
            <p:spPr bwMode="auto">
              <a:xfrm>
                <a:off x="2248" y="38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09" name="Line 109"/>
              <p:cNvSpPr>
                <a:spLocks noChangeShapeType="1"/>
              </p:cNvSpPr>
              <p:nvPr/>
            </p:nvSpPr>
            <p:spPr bwMode="auto">
              <a:xfrm>
                <a:off x="2248" y="38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0" name="Line 110"/>
              <p:cNvSpPr>
                <a:spLocks noChangeShapeType="1"/>
              </p:cNvSpPr>
              <p:nvPr/>
            </p:nvSpPr>
            <p:spPr bwMode="auto">
              <a:xfrm>
                <a:off x="2248" y="3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1" name="Line 111"/>
              <p:cNvSpPr>
                <a:spLocks noChangeShapeType="1"/>
              </p:cNvSpPr>
              <p:nvPr/>
            </p:nvSpPr>
            <p:spPr bwMode="auto">
              <a:xfrm>
                <a:off x="2248" y="3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2" name="Line 112"/>
              <p:cNvSpPr>
                <a:spLocks noChangeShapeType="1"/>
              </p:cNvSpPr>
              <p:nvPr/>
            </p:nvSpPr>
            <p:spPr bwMode="auto">
              <a:xfrm>
                <a:off x="2248" y="3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3" name="Line 113"/>
              <p:cNvSpPr>
                <a:spLocks noChangeShapeType="1"/>
              </p:cNvSpPr>
              <p:nvPr/>
            </p:nvSpPr>
            <p:spPr bwMode="auto">
              <a:xfrm>
                <a:off x="2248" y="37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4" name="Line 114"/>
              <p:cNvSpPr>
                <a:spLocks noChangeShapeType="1"/>
              </p:cNvSpPr>
              <p:nvPr/>
            </p:nvSpPr>
            <p:spPr bwMode="auto">
              <a:xfrm>
                <a:off x="2248" y="3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5" name="Line 115"/>
              <p:cNvSpPr>
                <a:spLocks noChangeShapeType="1"/>
              </p:cNvSpPr>
              <p:nvPr/>
            </p:nvSpPr>
            <p:spPr bwMode="auto">
              <a:xfrm>
                <a:off x="2248" y="3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6" name="Line 116"/>
              <p:cNvSpPr>
                <a:spLocks noChangeShapeType="1"/>
              </p:cNvSpPr>
              <p:nvPr/>
            </p:nvSpPr>
            <p:spPr bwMode="auto">
              <a:xfrm>
                <a:off x="2248" y="36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7" name="Line 117"/>
              <p:cNvSpPr>
                <a:spLocks noChangeShapeType="1"/>
              </p:cNvSpPr>
              <p:nvPr/>
            </p:nvSpPr>
            <p:spPr bwMode="auto">
              <a:xfrm>
                <a:off x="2248" y="36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8" name="Line 118"/>
              <p:cNvSpPr>
                <a:spLocks noChangeShapeType="1"/>
              </p:cNvSpPr>
              <p:nvPr/>
            </p:nvSpPr>
            <p:spPr bwMode="auto">
              <a:xfrm>
                <a:off x="2248" y="36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19" name="Line 119"/>
              <p:cNvSpPr>
                <a:spLocks noChangeShapeType="1"/>
              </p:cNvSpPr>
              <p:nvPr/>
            </p:nvSpPr>
            <p:spPr bwMode="auto">
              <a:xfrm>
                <a:off x="2248" y="3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0" name="Line 120"/>
              <p:cNvSpPr>
                <a:spLocks noChangeShapeType="1"/>
              </p:cNvSpPr>
              <p:nvPr/>
            </p:nvSpPr>
            <p:spPr bwMode="auto">
              <a:xfrm>
                <a:off x="2248" y="3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1" name="Line 121"/>
              <p:cNvSpPr>
                <a:spLocks noChangeShapeType="1"/>
              </p:cNvSpPr>
              <p:nvPr/>
            </p:nvSpPr>
            <p:spPr bwMode="auto">
              <a:xfrm>
                <a:off x="2248" y="36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2" name="Line 122"/>
              <p:cNvSpPr>
                <a:spLocks noChangeShapeType="1"/>
              </p:cNvSpPr>
              <p:nvPr/>
            </p:nvSpPr>
            <p:spPr bwMode="auto">
              <a:xfrm>
                <a:off x="2248" y="3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3" name="Line 123"/>
              <p:cNvSpPr>
                <a:spLocks noChangeShapeType="1"/>
              </p:cNvSpPr>
              <p:nvPr/>
            </p:nvSpPr>
            <p:spPr bwMode="auto">
              <a:xfrm>
                <a:off x="2248" y="3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4" name="Line 124"/>
              <p:cNvSpPr>
                <a:spLocks noChangeShapeType="1"/>
              </p:cNvSpPr>
              <p:nvPr/>
            </p:nvSpPr>
            <p:spPr bwMode="auto">
              <a:xfrm>
                <a:off x="2248" y="35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5" name="Line 125"/>
              <p:cNvSpPr>
                <a:spLocks noChangeShapeType="1"/>
              </p:cNvSpPr>
              <p:nvPr/>
            </p:nvSpPr>
            <p:spPr bwMode="auto">
              <a:xfrm>
                <a:off x="2248" y="35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6" name="Line 126"/>
              <p:cNvSpPr>
                <a:spLocks noChangeShapeType="1"/>
              </p:cNvSpPr>
              <p:nvPr/>
            </p:nvSpPr>
            <p:spPr bwMode="auto">
              <a:xfrm>
                <a:off x="2248" y="35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7" name="Line 127"/>
              <p:cNvSpPr>
                <a:spLocks noChangeShapeType="1"/>
              </p:cNvSpPr>
              <p:nvPr/>
            </p:nvSpPr>
            <p:spPr bwMode="auto">
              <a:xfrm>
                <a:off x="2248" y="34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8" name="Line 128"/>
              <p:cNvSpPr>
                <a:spLocks noChangeShapeType="1"/>
              </p:cNvSpPr>
              <p:nvPr/>
            </p:nvSpPr>
            <p:spPr bwMode="auto">
              <a:xfrm>
                <a:off x="2248" y="3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29" name="Line 129"/>
              <p:cNvSpPr>
                <a:spLocks noChangeShapeType="1"/>
              </p:cNvSpPr>
              <p:nvPr/>
            </p:nvSpPr>
            <p:spPr bwMode="auto">
              <a:xfrm>
                <a:off x="2248" y="34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0" name="Line 130"/>
              <p:cNvSpPr>
                <a:spLocks noChangeShapeType="1"/>
              </p:cNvSpPr>
              <p:nvPr/>
            </p:nvSpPr>
            <p:spPr bwMode="auto">
              <a:xfrm>
                <a:off x="2248" y="3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1" name="Line 131"/>
              <p:cNvSpPr>
                <a:spLocks noChangeShapeType="1"/>
              </p:cNvSpPr>
              <p:nvPr/>
            </p:nvSpPr>
            <p:spPr bwMode="auto">
              <a:xfrm>
                <a:off x="2248" y="3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2" name="Line 132"/>
              <p:cNvSpPr>
                <a:spLocks noChangeShapeType="1"/>
              </p:cNvSpPr>
              <p:nvPr/>
            </p:nvSpPr>
            <p:spPr bwMode="auto">
              <a:xfrm>
                <a:off x="2248" y="34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3" name="Line 133"/>
              <p:cNvSpPr>
                <a:spLocks noChangeShapeType="1"/>
              </p:cNvSpPr>
              <p:nvPr/>
            </p:nvSpPr>
            <p:spPr bwMode="auto">
              <a:xfrm>
                <a:off x="2248" y="3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4" name="Line 134"/>
              <p:cNvSpPr>
                <a:spLocks noChangeShapeType="1"/>
              </p:cNvSpPr>
              <p:nvPr/>
            </p:nvSpPr>
            <p:spPr bwMode="auto">
              <a:xfrm>
                <a:off x="2248" y="3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5" name="Line 135"/>
              <p:cNvSpPr>
                <a:spLocks noChangeShapeType="1"/>
              </p:cNvSpPr>
              <p:nvPr/>
            </p:nvSpPr>
            <p:spPr bwMode="auto">
              <a:xfrm>
                <a:off x="2248" y="3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6" name="Line 136"/>
              <p:cNvSpPr>
                <a:spLocks noChangeShapeType="1"/>
              </p:cNvSpPr>
              <p:nvPr/>
            </p:nvSpPr>
            <p:spPr bwMode="auto">
              <a:xfrm>
                <a:off x="2248" y="3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7" name="Line 137"/>
              <p:cNvSpPr>
                <a:spLocks noChangeShapeType="1"/>
              </p:cNvSpPr>
              <p:nvPr/>
            </p:nvSpPr>
            <p:spPr bwMode="auto">
              <a:xfrm>
                <a:off x="2248" y="3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8" name="Line 138"/>
              <p:cNvSpPr>
                <a:spLocks noChangeShapeType="1"/>
              </p:cNvSpPr>
              <p:nvPr/>
            </p:nvSpPr>
            <p:spPr bwMode="auto">
              <a:xfrm>
                <a:off x="2248" y="3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39" name="Line 139"/>
              <p:cNvSpPr>
                <a:spLocks noChangeShapeType="1"/>
              </p:cNvSpPr>
              <p:nvPr/>
            </p:nvSpPr>
            <p:spPr bwMode="auto">
              <a:xfrm>
                <a:off x="2248" y="3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0" name="Line 140"/>
              <p:cNvSpPr>
                <a:spLocks noChangeShapeType="1"/>
              </p:cNvSpPr>
              <p:nvPr/>
            </p:nvSpPr>
            <p:spPr bwMode="auto">
              <a:xfrm>
                <a:off x="2248" y="32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1" name="Line 141"/>
              <p:cNvSpPr>
                <a:spLocks noChangeShapeType="1"/>
              </p:cNvSpPr>
              <p:nvPr/>
            </p:nvSpPr>
            <p:spPr bwMode="auto">
              <a:xfrm>
                <a:off x="2248" y="3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2" name="Line 142"/>
              <p:cNvSpPr>
                <a:spLocks noChangeShapeType="1"/>
              </p:cNvSpPr>
              <p:nvPr/>
            </p:nvSpPr>
            <p:spPr bwMode="auto">
              <a:xfrm>
                <a:off x="2248" y="3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3" name="Line 143"/>
              <p:cNvSpPr>
                <a:spLocks noChangeShapeType="1"/>
              </p:cNvSpPr>
              <p:nvPr/>
            </p:nvSpPr>
            <p:spPr bwMode="auto">
              <a:xfrm>
                <a:off x="2248" y="3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4" name="Line 144"/>
              <p:cNvSpPr>
                <a:spLocks noChangeShapeType="1"/>
              </p:cNvSpPr>
              <p:nvPr/>
            </p:nvSpPr>
            <p:spPr bwMode="auto">
              <a:xfrm>
                <a:off x="2248" y="3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5" name="Line 145"/>
              <p:cNvSpPr>
                <a:spLocks noChangeShapeType="1"/>
              </p:cNvSpPr>
              <p:nvPr/>
            </p:nvSpPr>
            <p:spPr bwMode="auto">
              <a:xfrm>
                <a:off x="2248" y="3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6" name="Line 146"/>
              <p:cNvSpPr>
                <a:spLocks noChangeShapeType="1"/>
              </p:cNvSpPr>
              <p:nvPr/>
            </p:nvSpPr>
            <p:spPr bwMode="auto">
              <a:xfrm>
                <a:off x="2248" y="31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7" name="Line 147"/>
              <p:cNvSpPr>
                <a:spLocks noChangeShapeType="1"/>
              </p:cNvSpPr>
              <p:nvPr/>
            </p:nvSpPr>
            <p:spPr bwMode="auto">
              <a:xfrm>
                <a:off x="2248" y="31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8" name="Line 148"/>
              <p:cNvSpPr>
                <a:spLocks noChangeShapeType="1"/>
              </p:cNvSpPr>
              <p:nvPr/>
            </p:nvSpPr>
            <p:spPr bwMode="auto">
              <a:xfrm>
                <a:off x="2248" y="31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49" name="Line 149"/>
              <p:cNvSpPr>
                <a:spLocks noChangeShapeType="1"/>
              </p:cNvSpPr>
              <p:nvPr/>
            </p:nvSpPr>
            <p:spPr bwMode="auto">
              <a:xfrm>
                <a:off x="2248" y="3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0" name="Line 150"/>
              <p:cNvSpPr>
                <a:spLocks noChangeShapeType="1"/>
              </p:cNvSpPr>
              <p:nvPr/>
            </p:nvSpPr>
            <p:spPr bwMode="auto">
              <a:xfrm>
                <a:off x="2248" y="3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1" name="Line 151"/>
              <p:cNvSpPr>
                <a:spLocks noChangeShapeType="1"/>
              </p:cNvSpPr>
              <p:nvPr/>
            </p:nvSpPr>
            <p:spPr bwMode="auto">
              <a:xfrm>
                <a:off x="2248" y="30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2" name="Line 152"/>
              <p:cNvSpPr>
                <a:spLocks noChangeShapeType="1"/>
              </p:cNvSpPr>
              <p:nvPr/>
            </p:nvSpPr>
            <p:spPr bwMode="auto">
              <a:xfrm>
                <a:off x="2248" y="3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3" name="Line 153"/>
              <p:cNvSpPr>
                <a:spLocks noChangeShapeType="1"/>
              </p:cNvSpPr>
              <p:nvPr/>
            </p:nvSpPr>
            <p:spPr bwMode="auto">
              <a:xfrm>
                <a:off x="2248" y="3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4" name="Line 154"/>
              <p:cNvSpPr>
                <a:spLocks noChangeShapeType="1"/>
              </p:cNvSpPr>
              <p:nvPr/>
            </p:nvSpPr>
            <p:spPr bwMode="auto">
              <a:xfrm>
                <a:off x="224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5" name="Line 155"/>
              <p:cNvSpPr>
                <a:spLocks noChangeShapeType="1"/>
              </p:cNvSpPr>
              <p:nvPr/>
            </p:nvSpPr>
            <p:spPr bwMode="auto">
              <a:xfrm>
                <a:off x="224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6" name="Line 156"/>
              <p:cNvSpPr>
                <a:spLocks noChangeShapeType="1"/>
              </p:cNvSpPr>
              <p:nvPr/>
            </p:nvSpPr>
            <p:spPr bwMode="auto">
              <a:xfrm>
                <a:off x="2248" y="29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7" name="Line 157"/>
              <p:cNvSpPr>
                <a:spLocks noChangeShapeType="1"/>
              </p:cNvSpPr>
              <p:nvPr/>
            </p:nvSpPr>
            <p:spPr bwMode="auto">
              <a:xfrm>
                <a:off x="2248" y="2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8" name="Line 158"/>
              <p:cNvSpPr>
                <a:spLocks noChangeShapeType="1"/>
              </p:cNvSpPr>
              <p:nvPr/>
            </p:nvSpPr>
            <p:spPr bwMode="auto">
              <a:xfrm>
                <a:off x="2248" y="2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59" name="Line 159"/>
              <p:cNvSpPr>
                <a:spLocks noChangeShapeType="1"/>
              </p:cNvSpPr>
              <p:nvPr/>
            </p:nvSpPr>
            <p:spPr bwMode="auto">
              <a:xfrm>
                <a:off x="2248" y="29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0" name="Line 160"/>
              <p:cNvSpPr>
                <a:spLocks noChangeShapeType="1"/>
              </p:cNvSpPr>
              <p:nvPr/>
            </p:nvSpPr>
            <p:spPr bwMode="auto">
              <a:xfrm>
                <a:off x="2248" y="2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1" name="Line 161"/>
              <p:cNvSpPr>
                <a:spLocks noChangeShapeType="1"/>
              </p:cNvSpPr>
              <p:nvPr/>
            </p:nvSpPr>
            <p:spPr bwMode="auto">
              <a:xfrm>
                <a:off x="2248" y="2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2" name="Line 162"/>
              <p:cNvSpPr>
                <a:spLocks noChangeShapeType="1"/>
              </p:cNvSpPr>
              <p:nvPr/>
            </p:nvSpPr>
            <p:spPr bwMode="auto">
              <a:xfrm>
                <a:off x="2248" y="28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3" name="Line 163"/>
              <p:cNvSpPr>
                <a:spLocks noChangeShapeType="1"/>
              </p:cNvSpPr>
              <p:nvPr/>
            </p:nvSpPr>
            <p:spPr bwMode="auto">
              <a:xfrm>
                <a:off x="2248" y="28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4" name="Line 164"/>
              <p:cNvSpPr>
                <a:spLocks noChangeShapeType="1"/>
              </p:cNvSpPr>
              <p:nvPr/>
            </p:nvSpPr>
            <p:spPr bwMode="auto">
              <a:xfrm>
                <a:off x="2248" y="28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5" name="Line 165"/>
              <p:cNvSpPr>
                <a:spLocks noChangeShapeType="1"/>
              </p:cNvSpPr>
              <p:nvPr/>
            </p:nvSpPr>
            <p:spPr bwMode="auto">
              <a:xfrm>
                <a:off x="2248" y="2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6" name="Line 166"/>
              <p:cNvSpPr>
                <a:spLocks noChangeShapeType="1"/>
              </p:cNvSpPr>
              <p:nvPr/>
            </p:nvSpPr>
            <p:spPr bwMode="auto">
              <a:xfrm>
                <a:off x="2248" y="2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7" name="Line 167"/>
              <p:cNvSpPr>
                <a:spLocks noChangeShapeType="1"/>
              </p:cNvSpPr>
              <p:nvPr/>
            </p:nvSpPr>
            <p:spPr bwMode="auto">
              <a:xfrm>
                <a:off x="2248" y="2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8" name="Line 168"/>
              <p:cNvSpPr>
                <a:spLocks noChangeShapeType="1"/>
              </p:cNvSpPr>
              <p:nvPr/>
            </p:nvSpPr>
            <p:spPr bwMode="auto">
              <a:xfrm>
                <a:off x="2248" y="2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69" name="Line 169"/>
              <p:cNvSpPr>
                <a:spLocks noChangeShapeType="1"/>
              </p:cNvSpPr>
              <p:nvPr/>
            </p:nvSpPr>
            <p:spPr bwMode="auto">
              <a:xfrm>
                <a:off x="2248" y="2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0" name="Line 170"/>
              <p:cNvSpPr>
                <a:spLocks noChangeShapeType="1"/>
              </p:cNvSpPr>
              <p:nvPr/>
            </p:nvSpPr>
            <p:spPr bwMode="auto">
              <a:xfrm>
                <a:off x="2248" y="27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1" name="Line 171"/>
              <p:cNvSpPr>
                <a:spLocks noChangeShapeType="1"/>
              </p:cNvSpPr>
              <p:nvPr/>
            </p:nvSpPr>
            <p:spPr bwMode="auto">
              <a:xfrm>
                <a:off x="2248" y="27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2" name="Line 172"/>
              <p:cNvSpPr>
                <a:spLocks noChangeShapeType="1"/>
              </p:cNvSpPr>
              <p:nvPr/>
            </p:nvSpPr>
            <p:spPr bwMode="auto">
              <a:xfrm>
                <a:off x="2248" y="26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3" name="Line 173"/>
              <p:cNvSpPr>
                <a:spLocks noChangeShapeType="1"/>
              </p:cNvSpPr>
              <p:nvPr/>
            </p:nvSpPr>
            <p:spPr bwMode="auto">
              <a:xfrm>
                <a:off x="2248" y="26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4" name="Line 174"/>
              <p:cNvSpPr>
                <a:spLocks noChangeShapeType="1"/>
              </p:cNvSpPr>
              <p:nvPr/>
            </p:nvSpPr>
            <p:spPr bwMode="auto">
              <a:xfrm>
                <a:off x="2248" y="2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75" name="Line 175"/>
              <p:cNvSpPr>
                <a:spLocks noChangeShapeType="1"/>
              </p:cNvSpPr>
              <p:nvPr/>
            </p:nvSpPr>
            <p:spPr bwMode="auto">
              <a:xfrm>
                <a:off x="2248" y="2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0" name="Line 176"/>
              <p:cNvSpPr>
                <a:spLocks noChangeShapeType="1"/>
              </p:cNvSpPr>
              <p:nvPr/>
            </p:nvSpPr>
            <p:spPr bwMode="auto">
              <a:xfrm>
                <a:off x="2248" y="2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1" name="Line 177"/>
              <p:cNvSpPr>
                <a:spLocks noChangeShapeType="1"/>
              </p:cNvSpPr>
              <p:nvPr/>
            </p:nvSpPr>
            <p:spPr bwMode="auto">
              <a:xfrm>
                <a:off x="2248" y="2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2" name="Line 178"/>
              <p:cNvSpPr>
                <a:spLocks noChangeShapeType="1"/>
              </p:cNvSpPr>
              <p:nvPr/>
            </p:nvSpPr>
            <p:spPr bwMode="auto">
              <a:xfrm>
                <a:off x="2248" y="25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3" name="Line 179"/>
              <p:cNvSpPr>
                <a:spLocks noChangeShapeType="1"/>
              </p:cNvSpPr>
              <p:nvPr/>
            </p:nvSpPr>
            <p:spPr bwMode="auto">
              <a:xfrm>
                <a:off x="2248" y="25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4" name="Line 180"/>
              <p:cNvSpPr>
                <a:spLocks noChangeShapeType="1"/>
              </p:cNvSpPr>
              <p:nvPr/>
            </p:nvSpPr>
            <p:spPr bwMode="auto">
              <a:xfrm>
                <a:off x="2248" y="25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5" name="Line 181"/>
              <p:cNvSpPr>
                <a:spLocks noChangeShapeType="1"/>
              </p:cNvSpPr>
              <p:nvPr/>
            </p:nvSpPr>
            <p:spPr bwMode="auto">
              <a:xfrm>
                <a:off x="2248" y="25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6" name="Line 182"/>
              <p:cNvSpPr>
                <a:spLocks noChangeShapeType="1"/>
              </p:cNvSpPr>
              <p:nvPr/>
            </p:nvSpPr>
            <p:spPr bwMode="auto">
              <a:xfrm>
                <a:off x="2248" y="24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7" name="Line 183"/>
              <p:cNvSpPr>
                <a:spLocks noChangeShapeType="1"/>
              </p:cNvSpPr>
              <p:nvPr/>
            </p:nvSpPr>
            <p:spPr bwMode="auto">
              <a:xfrm>
                <a:off x="2248" y="2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8" name="Line 184"/>
              <p:cNvSpPr>
                <a:spLocks noChangeShapeType="1"/>
              </p:cNvSpPr>
              <p:nvPr/>
            </p:nvSpPr>
            <p:spPr bwMode="auto">
              <a:xfrm>
                <a:off x="2248" y="2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49" name="Line 185"/>
              <p:cNvSpPr>
                <a:spLocks noChangeShapeType="1"/>
              </p:cNvSpPr>
              <p:nvPr/>
            </p:nvSpPr>
            <p:spPr bwMode="auto">
              <a:xfrm>
                <a:off x="2248" y="2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0" name="Line 186"/>
              <p:cNvSpPr>
                <a:spLocks noChangeShapeType="1"/>
              </p:cNvSpPr>
              <p:nvPr/>
            </p:nvSpPr>
            <p:spPr bwMode="auto">
              <a:xfrm>
                <a:off x="2248" y="24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1" name="Line 187"/>
              <p:cNvSpPr>
                <a:spLocks noChangeShapeType="1"/>
              </p:cNvSpPr>
              <p:nvPr/>
            </p:nvSpPr>
            <p:spPr bwMode="auto">
              <a:xfrm>
                <a:off x="2248" y="24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2" name="Line 188"/>
              <p:cNvSpPr>
                <a:spLocks noChangeShapeType="1"/>
              </p:cNvSpPr>
              <p:nvPr/>
            </p:nvSpPr>
            <p:spPr bwMode="auto">
              <a:xfrm>
                <a:off x="2248" y="2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3" name="Line 189"/>
              <p:cNvSpPr>
                <a:spLocks noChangeShapeType="1"/>
              </p:cNvSpPr>
              <p:nvPr/>
            </p:nvSpPr>
            <p:spPr bwMode="auto">
              <a:xfrm>
                <a:off x="2248" y="23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4" name="Line 190"/>
              <p:cNvSpPr>
                <a:spLocks noChangeShapeType="1"/>
              </p:cNvSpPr>
              <p:nvPr/>
            </p:nvSpPr>
            <p:spPr bwMode="auto">
              <a:xfrm>
                <a:off x="2248" y="2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5" name="Line 191"/>
              <p:cNvSpPr>
                <a:spLocks noChangeShapeType="1"/>
              </p:cNvSpPr>
              <p:nvPr/>
            </p:nvSpPr>
            <p:spPr bwMode="auto">
              <a:xfrm>
                <a:off x="2248" y="2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6" name="Line 192"/>
              <p:cNvSpPr>
                <a:spLocks noChangeShapeType="1"/>
              </p:cNvSpPr>
              <p:nvPr/>
            </p:nvSpPr>
            <p:spPr bwMode="auto">
              <a:xfrm>
                <a:off x="2248" y="2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7" name="Line 193"/>
              <p:cNvSpPr>
                <a:spLocks noChangeShapeType="1"/>
              </p:cNvSpPr>
              <p:nvPr/>
            </p:nvSpPr>
            <p:spPr bwMode="auto">
              <a:xfrm>
                <a:off x="2248" y="2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8" name="Line 194"/>
              <p:cNvSpPr>
                <a:spLocks noChangeShapeType="1"/>
              </p:cNvSpPr>
              <p:nvPr/>
            </p:nvSpPr>
            <p:spPr bwMode="auto">
              <a:xfrm>
                <a:off x="2248" y="23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59" name="Line 195"/>
              <p:cNvSpPr>
                <a:spLocks noChangeShapeType="1"/>
              </p:cNvSpPr>
              <p:nvPr/>
            </p:nvSpPr>
            <p:spPr bwMode="auto">
              <a:xfrm>
                <a:off x="2248" y="22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96"/>
            <p:cNvGrpSpPr>
              <a:grpSpLocks/>
            </p:cNvGrpSpPr>
            <p:nvPr/>
          </p:nvGrpSpPr>
          <p:grpSpPr bwMode="auto">
            <a:xfrm>
              <a:off x="5264" y="2287"/>
              <a:ext cx="48" cy="2177"/>
              <a:chOff x="5264" y="2287"/>
              <a:chExt cx="48" cy="2177"/>
            </a:xfrm>
          </p:grpSpPr>
          <p:sp>
            <p:nvSpPr>
              <p:cNvPr id="24324" name="Line 197"/>
              <p:cNvSpPr>
                <a:spLocks noChangeShapeType="1"/>
              </p:cNvSpPr>
              <p:nvPr/>
            </p:nvSpPr>
            <p:spPr bwMode="auto">
              <a:xfrm flipH="1">
                <a:off x="5264" y="446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5" name="Line 198"/>
              <p:cNvSpPr>
                <a:spLocks noChangeShapeType="1"/>
              </p:cNvSpPr>
              <p:nvPr/>
            </p:nvSpPr>
            <p:spPr bwMode="auto">
              <a:xfrm flipH="1">
                <a:off x="5264" y="43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6" name="Line 199"/>
              <p:cNvSpPr>
                <a:spLocks noChangeShapeType="1"/>
              </p:cNvSpPr>
              <p:nvPr/>
            </p:nvSpPr>
            <p:spPr bwMode="auto">
              <a:xfrm flipH="1">
                <a:off x="5264" y="41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7" name="Line 200"/>
              <p:cNvSpPr>
                <a:spLocks noChangeShapeType="1"/>
              </p:cNvSpPr>
              <p:nvPr/>
            </p:nvSpPr>
            <p:spPr bwMode="auto">
              <a:xfrm flipH="1">
                <a:off x="5264" y="40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8" name="Line 201"/>
              <p:cNvSpPr>
                <a:spLocks noChangeShapeType="1"/>
              </p:cNvSpPr>
              <p:nvPr/>
            </p:nvSpPr>
            <p:spPr bwMode="auto">
              <a:xfrm flipH="1">
                <a:off x="5264" y="38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9" name="Line 202"/>
              <p:cNvSpPr>
                <a:spLocks noChangeShapeType="1"/>
              </p:cNvSpPr>
              <p:nvPr/>
            </p:nvSpPr>
            <p:spPr bwMode="auto">
              <a:xfrm flipH="1">
                <a:off x="5264" y="373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0" name="Line 203"/>
              <p:cNvSpPr>
                <a:spLocks noChangeShapeType="1"/>
              </p:cNvSpPr>
              <p:nvPr/>
            </p:nvSpPr>
            <p:spPr bwMode="auto">
              <a:xfrm flipH="1">
                <a:off x="5264" y="359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1" name="Line 204"/>
              <p:cNvSpPr>
                <a:spLocks noChangeShapeType="1"/>
              </p:cNvSpPr>
              <p:nvPr/>
            </p:nvSpPr>
            <p:spPr bwMode="auto">
              <a:xfrm flipH="1">
                <a:off x="5264" y="344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2" name="Line 205"/>
              <p:cNvSpPr>
                <a:spLocks noChangeShapeType="1"/>
              </p:cNvSpPr>
              <p:nvPr/>
            </p:nvSpPr>
            <p:spPr bwMode="auto">
              <a:xfrm flipH="1">
                <a:off x="5264" y="330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3" name="Line 206"/>
              <p:cNvSpPr>
                <a:spLocks noChangeShapeType="1"/>
              </p:cNvSpPr>
              <p:nvPr/>
            </p:nvSpPr>
            <p:spPr bwMode="auto">
              <a:xfrm flipH="1">
                <a:off x="5264" y="315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4" name="Line 207"/>
              <p:cNvSpPr>
                <a:spLocks noChangeShapeType="1"/>
              </p:cNvSpPr>
              <p:nvPr/>
            </p:nvSpPr>
            <p:spPr bwMode="auto">
              <a:xfrm flipH="1">
                <a:off x="5264" y="301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5" name="Line 208"/>
              <p:cNvSpPr>
                <a:spLocks noChangeShapeType="1"/>
              </p:cNvSpPr>
              <p:nvPr/>
            </p:nvSpPr>
            <p:spPr bwMode="auto">
              <a:xfrm flipH="1">
                <a:off x="5264" y="287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6" name="Line 209"/>
              <p:cNvSpPr>
                <a:spLocks noChangeShapeType="1"/>
              </p:cNvSpPr>
              <p:nvPr/>
            </p:nvSpPr>
            <p:spPr bwMode="auto">
              <a:xfrm flipH="1">
                <a:off x="5264" y="271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7" name="Line 210"/>
              <p:cNvSpPr>
                <a:spLocks noChangeShapeType="1"/>
              </p:cNvSpPr>
              <p:nvPr/>
            </p:nvSpPr>
            <p:spPr bwMode="auto">
              <a:xfrm flipH="1">
                <a:off x="5264" y="257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8" name="Line 211"/>
              <p:cNvSpPr>
                <a:spLocks noChangeShapeType="1"/>
              </p:cNvSpPr>
              <p:nvPr/>
            </p:nvSpPr>
            <p:spPr bwMode="auto">
              <a:xfrm flipH="1">
                <a:off x="5264" y="243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39" name="Line 212"/>
              <p:cNvSpPr>
                <a:spLocks noChangeShapeType="1"/>
              </p:cNvSpPr>
              <p:nvPr/>
            </p:nvSpPr>
            <p:spPr bwMode="auto">
              <a:xfrm flipH="1">
                <a:off x="5264" y="2287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0" name="Line 213"/>
              <p:cNvSpPr>
                <a:spLocks noChangeShapeType="1"/>
              </p:cNvSpPr>
              <p:nvPr/>
            </p:nvSpPr>
            <p:spPr bwMode="auto">
              <a:xfrm flipH="1">
                <a:off x="5288" y="44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1" name="Line 214"/>
              <p:cNvSpPr>
                <a:spLocks noChangeShapeType="1"/>
              </p:cNvSpPr>
              <p:nvPr/>
            </p:nvSpPr>
            <p:spPr bwMode="auto">
              <a:xfrm flipH="1">
                <a:off x="5288" y="4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2" name="Line 215"/>
              <p:cNvSpPr>
                <a:spLocks noChangeShapeType="1"/>
              </p:cNvSpPr>
              <p:nvPr/>
            </p:nvSpPr>
            <p:spPr bwMode="auto">
              <a:xfrm flipH="1">
                <a:off x="5288" y="4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3" name="Line 216"/>
              <p:cNvSpPr>
                <a:spLocks noChangeShapeType="1"/>
              </p:cNvSpPr>
              <p:nvPr/>
            </p:nvSpPr>
            <p:spPr bwMode="auto">
              <a:xfrm flipH="1">
                <a:off x="5288" y="4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4" name="Line 217"/>
              <p:cNvSpPr>
                <a:spLocks noChangeShapeType="1"/>
              </p:cNvSpPr>
              <p:nvPr/>
            </p:nvSpPr>
            <p:spPr bwMode="auto">
              <a:xfrm flipH="1">
                <a:off x="5288" y="43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5" name="Line 218"/>
              <p:cNvSpPr>
                <a:spLocks noChangeShapeType="1"/>
              </p:cNvSpPr>
              <p:nvPr/>
            </p:nvSpPr>
            <p:spPr bwMode="auto">
              <a:xfrm flipH="1">
                <a:off x="5288" y="4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6" name="Line 219"/>
              <p:cNvSpPr>
                <a:spLocks noChangeShapeType="1"/>
              </p:cNvSpPr>
              <p:nvPr/>
            </p:nvSpPr>
            <p:spPr bwMode="auto">
              <a:xfrm flipH="1">
                <a:off x="5288" y="4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7" name="Line 220"/>
              <p:cNvSpPr>
                <a:spLocks noChangeShapeType="1"/>
              </p:cNvSpPr>
              <p:nvPr/>
            </p:nvSpPr>
            <p:spPr bwMode="auto">
              <a:xfrm flipH="1">
                <a:off x="5288" y="4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8" name="Line 221"/>
              <p:cNvSpPr>
                <a:spLocks noChangeShapeType="1"/>
              </p:cNvSpPr>
              <p:nvPr/>
            </p:nvSpPr>
            <p:spPr bwMode="auto">
              <a:xfrm flipH="1">
                <a:off x="5288" y="42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49" name="Line 222"/>
              <p:cNvSpPr>
                <a:spLocks noChangeShapeType="1"/>
              </p:cNvSpPr>
              <p:nvPr/>
            </p:nvSpPr>
            <p:spPr bwMode="auto">
              <a:xfrm flipH="1">
                <a:off x="5288" y="42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0" name="Line 223"/>
              <p:cNvSpPr>
                <a:spLocks noChangeShapeType="1"/>
              </p:cNvSpPr>
              <p:nvPr/>
            </p:nvSpPr>
            <p:spPr bwMode="auto">
              <a:xfrm flipH="1">
                <a:off x="5288" y="4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1" name="Line 224"/>
              <p:cNvSpPr>
                <a:spLocks noChangeShapeType="1"/>
              </p:cNvSpPr>
              <p:nvPr/>
            </p:nvSpPr>
            <p:spPr bwMode="auto">
              <a:xfrm flipH="1">
                <a:off x="5288" y="4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2" name="Line 225"/>
              <p:cNvSpPr>
                <a:spLocks noChangeShapeType="1"/>
              </p:cNvSpPr>
              <p:nvPr/>
            </p:nvSpPr>
            <p:spPr bwMode="auto">
              <a:xfrm flipH="1">
                <a:off x="5288" y="42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3" name="Line 226"/>
              <p:cNvSpPr>
                <a:spLocks noChangeShapeType="1"/>
              </p:cNvSpPr>
              <p:nvPr/>
            </p:nvSpPr>
            <p:spPr bwMode="auto">
              <a:xfrm flipH="1">
                <a:off x="5288" y="4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4" name="Line 227"/>
              <p:cNvSpPr>
                <a:spLocks noChangeShapeType="1"/>
              </p:cNvSpPr>
              <p:nvPr/>
            </p:nvSpPr>
            <p:spPr bwMode="auto">
              <a:xfrm flipH="1">
                <a:off x="5288" y="4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5" name="Line 228"/>
              <p:cNvSpPr>
                <a:spLocks noChangeShapeType="1"/>
              </p:cNvSpPr>
              <p:nvPr/>
            </p:nvSpPr>
            <p:spPr bwMode="auto">
              <a:xfrm flipH="1">
                <a:off x="5288" y="4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6" name="Line 229"/>
              <p:cNvSpPr>
                <a:spLocks noChangeShapeType="1"/>
              </p:cNvSpPr>
              <p:nvPr/>
            </p:nvSpPr>
            <p:spPr bwMode="auto">
              <a:xfrm flipH="1">
                <a:off x="5288" y="41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7" name="Line 230"/>
              <p:cNvSpPr>
                <a:spLocks noChangeShapeType="1"/>
              </p:cNvSpPr>
              <p:nvPr/>
            </p:nvSpPr>
            <p:spPr bwMode="auto">
              <a:xfrm flipH="1">
                <a:off x="5288" y="41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8" name="Line 231"/>
              <p:cNvSpPr>
                <a:spLocks noChangeShapeType="1"/>
              </p:cNvSpPr>
              <p:nvPr/>
            </p:nvSpPr>
            <p:spPr bwMode="auto">
              <a:xfrm flipH="1">
                <a:off x="5288" y="4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59" name="Line 232"/>
              <p:cNvSpPr>
                <a:spLocks noChangeShapeType="1"/>
              </p:cNvSpPr>
              <p:nvPr/>
            </p:nvSpPr>
            <p:spPr bwMode="auto">
              <a:xfrm flipH="1">
                <a:off x="5288" y="4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0" name="Line 233"/>
              <p:cNvSpPr>
                <a:spLocks noChangeShapeType="1"/>
              </p:cNvSpPr>
              <p:nvPr/>
            </p:nvSpPr>
            <p:spPr bwMode="auto">
              <a:xfrm flipH="1">
                <a:off x="5288" y="40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1" name="Line 234"/>
              <p:cNvSpPr>
                <a:spLocks noChangeShapeType="1"/>
              </p:cNvSpPr>
              <p:nvPr/>
            </p:nvSpPr>
            <p:spPr bwMode="auto">
              <a:xfrm flipH="1">
                <a:off x="5288" y="4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2" name="Line 235"/>
              <p:cNvSpPr>
                <a:spLocks noChangeShapeType="1"/>
              </p:cNvSpPr>
              <p:nvPr/>
            </p:nvSpPr>
            <p:spPr bwMode="auto">
              <a:xfrm flipH="1">
                <a:off x="528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3" name="Line 236"/>
              <p:cNvSpPr>
                <a:spLocks noChangeShapeType="1"/>
              </p:cNvSpPr>
              <p:nvPr/>
            </p:nvSpPr>
            <p:spPr bwMode="auto">
              <a:xfrm flipH="1">
                <a:off x="5288" y="4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4" name="Line 237"/>
              <p:cNvSpPr>
                <a:spLocks noChangeShapeType="1"/>
              </p:cNvSpPr>
              <p:nvPr/>
            </p:nvSpPr>
            <p:spPr bwMode="auto">
              <a:xfrm flipH="1">
                <a:off x="5288" y="39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5" name="Line 238"/>
              <p:cNvSpPr>
                <a:spLocks noChangeShapeType="1"/>
              </p:cNvSpPr>
              <p:nvPr/>
            </p:nvSpPr>
            <p:spPr bwMode="auto">
              <a:xfrm flipH="1">
                <a:off x="5288" y="39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6" name="Line 239"/>
              <p:cNvSpPr>
                <a:spLocks noChangeShapeType="1"/>
              </p:cNvSpPr>
              <p:nvPr/>
            </p:nvSpPr>
            <p:spPr bwMode="auto">
              <a:xfrm flipH="1">
                <a:off x="5288" y="3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7" name="Line 240"/>
              <p:cNvSpPr>
                <a:spLocks noChangeShapeType="1"/>
              </p:cNvSpPr>
              <p:nvPr/>
            </p:nvSpPr>
            <p:spPr bwMode="auto">
              <a:xfrm flipH="1">
                <a:off x="5288" y="3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8" name="Line 241"/>
              <p:cNvSpPr>
                <a:spLocks noChangeShapeType="1"/>
              </p:cNvSpPr>
              <p:nvPr/>
            </p:nvSpPr>
            <p:spPr bwMode="auto">
              <a:xfrm flipH="1">
                <a:off x="5288" y="39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69" name="Line 242"/>
              <p:cNvSpPr>
                <a:spLocks noChangeShapeType="1"/>
              </p:cNvSpPr>
              <p:nvPr/>
            </p:nvSpPr>
            <p:spPr bwMode="auto">
              <a:xfrm flipH="1">
                <a:off x="5288" y="3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0" name="Line 243"/>
              <p:cNvSpPr>
                <a:spLocks noChangeShapeType="1"/>
              </p:cNvSpPr>
              <p:nvPr/>
            </p:nvSpPr>
            <p:spPr bwMode="auto">
              <a:xfrm flipH="1">
                <a:off x="5288" y="38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1" name="Line 244"/>
              <p:cNvSpPr>
                <a:spLocks noChangeShapeType="1"/>
              </p:cNvSpPr>
              <p:nvPr/>
            </p:nvSpPr>
            <p:spPr bwMode="auto">
              <a:xfrm flipH="1">
                <a:off x="5288" y="3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2" name="Line 245"/>
              <p:cNvSpPr>
                <a:spLocks noChangeShapeType="1"/>
              </p:cNvSpPr>
              <p:nvPr/>
            </p:nvSpPr>
            <p:spPr bwMode="auto">
              <a:xfrm flipH="1">
                <a:off x="5288" y="38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3" name="Line 246"/>
              <p:cNvSpPr>
                <a:spLocks noChangeShapeType="1"/>
              </p:cNvSpPr>
              <p:nvPr/>
            </p:nvSpPr>
            <p:spPr bwMode="auto">
              <a:xfrm flipH="1">
                <a:off x="5288" y="38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4" name="Line 247"/>
              <p:cNvSpPr>
                <a:spLocks noChangeShapeType="1"/>
              </p:cNvSpPr>
              <p:nvPr/>
            </p:nvSpPr>
            <p:spPr bwMode="auto">
              <a:xfrm flipH="1">
                <a:off x="5288" y="3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5" name="Line 248"/>
              <p:cNvSpPr>
                <a:spLocks noChangeShapeType="1"/>
              </p:cNvSpPr>
              <p:nvPr/>
            </p:nvSpPr>
            <p:spPr bwMode="auto">
              <a:xfrm flipH="1">
                <a:off x="5288" y="3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6" name="Line 249"/>
              <p:cNvSpPr>
                <a:spLocks noChangeShapeType="1"/>
              </p:cNvSpPr>
              <p:nvPr/>
            </p:nvSpPr>
            <p:spPr bwMode="auto">
              <a:xfrm flipH="1">
                <a:off x="5288" y="3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7" name="Line 250"/>
              <p:cNvSpPr>
                <a:spLocks noChangeShapeType="1"/>
              </p:cNvSpPr>
              <p:nvPr/>
            </p:nvSpPr>
            <p:spPr bwMode="auto">
              <a:xfrm flipH="1">
                <a:off x="5288" y="37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8" name="Line 251"/>
              <p:cNvSpPr>
                <a:spLocks noChangeShapeType="1"/>
              </p:cNvSpPr>
              <p:nvPr/>
            </p:nvSpPr>
            <p:spPr bwMode="auto">
              <a:xfrm flipH="1">
                <a:off x="5288" y="3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79" name="Line 252"/>
              <p:cNvSpPr>
                <a:spLocks noChangeShapeType="1"/>
              </p:cNvSpPr>
              <p:nvPr/>
            </p:nvSpPr>
            <p:spPr bwMode="auto">
              <a:xfrm flipH="1">
                <a:off x="5288" y="3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0" name="Line 253"/>
              <p:cNvSpPr>
                <a:spLocks noChangeShapeType="1"/>
              </p:cNvSpPr>
              <p:nvPr/>
            </p:nvSpPr>
            <p:spPr bwMode="auto">
              <a:xfrm flipH="1">
                <a:off x="5288" y="36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1" name="Line 254"/>
              <p:cNvSpPr>
                <a:spLocks noChangeShapeType="1"/>
              </p:cNvSpPr>
              <p:nvPr/>
            </p:nvSpPr>
            <p:spPr bwMode="auto">
              <a:xfrm flipH="1">
                <a:off x="5288" y="36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2" name="Line 255"/>
              <p:cNvSpPr>
                <a:spLocks noChangeShapeType="1"/>
              </p:cNvSpPr>
              <p:nvPr/>
            </p:nvSpPr>
            <p:spPr bwMode="auto">
              <a:xfrm flipH="1">
                <a:off x="5288" y="36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3" name="Line 256"/>
              <p:cNvSpPr>
                <a:spLocks noChangeShapeType="1"/>
              </p:cNvSpPr>
              <p:nvPr/>
            </p:nvSpPr>
            <p:spPr bwMode="auto">
              <a:xfrm flipH="1">
                <a:off x="5288" y="3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4" name="Line 257"/>
              <p:cNvSpPr>
                <a:spLocks noChangeShapeType="1"/>
              </p:cNvSpPr>
              <p:nvPr/>
            </p:nvSpPr>
            <p:spPr bwMode="auto">
              <a:xfrm flipH="1">
                <a:off x="5288" y="3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5" name="Line 258"/>
              <p:cNvSpPr>
                <a:spLocks noChangeShapeType="1"/>
              </p:cNvSpPr>
              <p:nvPr/>
            </p:nvSpPr>
            <p:spPr bwMode="auto">
              <a:xfrm flipH="1">
                <a:off x="5288" y="36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6" name="Line 259"/>
              <p:cNvSpPr>
                <a:spLocks noChangeShapeType="1"/>
              </p:cNvSpPr>
              <p:nvPr/>
            </p:nvSpPr>
            <p:spPr bwMode="auto">
              <a:xfrm flipH="1">
                <a:off x="5288" y="3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7" name="Line 260"/>
              <p:cNvSpPr>
                <a:spLocks noChangeShapeType="1"/>
              </p:cNvSpPr>
              <p:nvPr/>
            </p:nvSpPr>
            <p:spPr bwMode="auto">
              <a:xfrm flipH="1">
                <a:off x="5288" y="3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8" name="Line 261"/>
              <p:cNvSpPr>
                <a:spLocks noChangeShapeType="1"/>
              </p:cNvSpPr>
              <p:nvPr/>
            </p:nvSpPr>
            <p:spPr bwMode="auto">
              <a:xfrm flipH="1">
                <a:off x="5288" y="35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89" name="Line 262"/>
              <p:cNvSpPr>
                <a:spLocks noChangeShapeType="1"/>
              </p:cNvSpPr>
              <p:nvPr/>
            </p:nvSpPr>
            <p:spPr bwMode="auto">
              <a:xfrm flipH="1">
                <a:off x="5288" y="35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0" name="Line 263"/>
              <p:cNvSpPr>
                <a:spLocks noChangeShapeType="1"/>
              </p:cNvSpPr>
              <p:nvPr/>
            </p:nvSpPr>
            <p:spPr bwMode="auto">
              <a:xfrm flipH="1">
                <a:off x="5288" y="35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1" name="Line 264"/>
              <p:cNvSpPr>
                <a:spLocks noChangeShapeType="1"/>
              </p:cNvSpPr>
              <p:nvPr/>
            </p:nvSpPr>
            <p:spPr bwMode="auto">
              <a:xfrm flipH="1">
                <a:off x="5288" y="34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2" name="Line 265"/>
              <p:cNvSpPr>
                <a:spLocks noChangeShapeType="1"/>
              </p:cNvSpPr>
              <p:nvPr/>
            </p:nvSpPr>
            <p:spPr bwMode="auto">
              <a:xfrm flipH="1">
                <a:off x="5288" y="3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3" name="Line 266"/>
              <p:cNvSpPr>
                <a:spLocks noChangeShapeType="1"/>
              </p:cNvSpPr>
              <p:nvPr/>
            </p:nvSpPr>
            <p:spPr bwMode="auto">
              <a:xfrm flipH="1">
                <a:off x="5288" y="34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4" name="Line 267"/>
              <p:cNvSpPr>
                <a:spLocks noChangeShapeType="1"/>
              </p:cNvSpPr>
              <p:nvPr/>
            </p:nvSpPr>
            <p:spPr bwMode="auto">
              <a:xfrm flipH="1">
                <a:off x="5288" y="3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5" name="Line 268"/>
              <p:cNvSpPr>
                <a:spLocks noChangeShapeType="1"/>
              </p:cNvSpPr>
              <p:nvPr/>
            </p:nvSpPr>
            <p:spPr bwMode="auto">
              <a:xfrm flipH="1">
                <a:off x="5288" y="3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6" name="Line 269"/>
              <p:cNvSpPr>
                <a:spLocks noChangeShapeType="1"/>
              </p:cNvSpPr>
              <p:nvPr/>
            </p:nvSpPr>
            <p:spPr bwMode="auto">
              <a:xfrm flipH="1">
                <a:off x="5288" y="34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7" name="Line 270"/>
              <p:cNvSpPr>
                <a:spLocks noChangeShapeType="1"/>
              </p:cNvSpPr>
              <p:nvPr/>
            </p:nvSpPr>
            <p:spPr bwMode="auto">
              <a:xfrm flipH="1">
                <a:off x="5288" y="33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8" name="Line 271"/>
              <p:cNvSpPr>
                <a:spLocks noChangeShapeType="1"/>
              </p:cNvSpPr>
              <p:nvPr/>
            </p:nvSpPr>
            <p:spPr bwMode="auto">
              <a:xfrm flipH="1">
                <a:off x="5288" y="335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99" name="Line 272"/>
              <p:cNvSpPr>
                <a:spLocks noChangeShapeType="1"/>
              </p:cNvSpPr>
              <p:nvPr/>
            </p:nvSpPr>
            <p:spPr bwMode="auto">
              <a:xfrm flipH="1">
                <a:off x="5288" y="3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0" name="Line 273"/>
              <p:cNvSpPr>
                <a:spLocks noChangeShapeType="1"/>
              </p:cNvSpPr>
              <p:nvPr/>
            </p:nvSpPr>
            <p:spPr bwMode="auto">
              <a:xfrm flipH="1">
                <a:off x="5288" y="3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1" name="Line 274"/>
              <p:cNvSpPr>
                <a:spLocks noChangeShapeType="1"/>
              </p:cNvSpPr>
              <p:nvPr/>
            </p:nvSpPr>
            <p:spPr bwMode="auto">
              <a:xfrm flipH="1">
                <a:off x="5288" y="33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2" name="Line 275"/>
              <p:cNvSpPr>
                <a:spLocks noChangeShapeType="1"/>
              </p:cNvSpPr>
              <p:nvPr/>
            </p:nvSpPr>
            <p:spPr bwMode="auto">
              <a:xfrm flipH="1">
                <a:off x="5288" y="3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3" name="Line 276"/>
              <p:cNvSpPr>
                <a:spLocks noChangeShapeType="1"/>
              </p:cNvSpPr>
              <p:nvPr/>
            </p:nvSpPr>
            <p:spPr bwMode="auto">
              <a:xfrm flipH="1">
                <a:off x="5288" y="3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4" name="Line 277"/>
              <p:cNvSpPr>
                <a:spLocks noChangeShapeType="1"/>
              </p:cNvSpPr>
              <p:nvPr/>
            </p:nvSpPr>
            <p:spPr bwMode="auto">
              <a:xfrm flipH="1">
                <a:off x="5288" y="32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5" name="Line 278"/>
              <p:cNvSpPr>
                <a:spLocks noChangeShapeType="1"/>
              </p:cNvSpPr>
              <p:nvPr/>
            </p:nvSpPr>
            <p:spPr bwMode="auto">
              <a:xfrm flipH="1">
                <a:off x="5288" y="323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6" name="Line 279"/>
              <p:cNvSpPr>
                <a:spLocks noChangeShapeType="1"/>
              </p:cNvSpPr>
              <p:nvPr/>
            </p:nvSpPr>
            <p:spPr bwMode="auto">
              <a:xfrm flipH="1">
                <a:off x="5288" y="321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7" name="Line 280"/>
              <p:cNvSpPr>
                <a:spLocks noChangeShapeType="1"/>
              </p:cNvSpPr>
              <p:nvPr/>
            </p:nvSpPr>
            <p:spPr bwMode="auto">
              <a:xfrm flipH="1">
                <a:off x="5288" y="31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8" name="Line 281"/>
              <p:cNvSpPr>
                <a:spLocks noChangeShapeType="1"/>
              </p:cNvSpPr>
              <p:nvPr/>
            </p:nvSpPr>
            <p:spPr bwMode="auto">
              <a:xfrm flipH="1">
                <a:off x="5288" y="31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09" name="Line 282"/>
              <p:cNvSpPr>
                <a:spLocks noChangeShapeType="1"/>
              </p:cNvSpPr>
              <p:nvPr/>
            </p:nvSpPr>
            <p:spPr bwMode="auto">
              <a:xfrm flipH="1">
                <a:off x="5288" y="31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0" name="Line 283"/>
              <p:cNvSpPr>
                <a:spLocks noChangeShapeType="1"/>
              </p:cNvSpPr>
              <p:nvPr/>
            </p:nvSpPr>
            <p:spPr bwMode="auto">
              <a:xfrm flipH="1">
                <a:off x="5288" y="317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1" name="Line 284"/>
              <p:cNvSpPr>
                <a:spLocks noChangeShapeType="1"/>
              </p:cNvSpPr>
              <p:nvPr/>
            </p:nvSpPr>
            <p:spPr bwMode="auto">
              <a:xfrm flipH="1">
                <a:off x="5288" y="31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2" name="Line 285"/>
              <p:cNvSpPr>
                <a:spLocks noChangeShapeType="1"/>
              </p:cNvSpPr>
              <p:nvPr/>
            </p:nvSpPr>
            <p:spPr bwMode="auto">
              <a:xfrm flipH="1">
                <a:off x="5288" y="31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3" name="Line 286"/>
              <p:cNvSpPr>
                <a:spLocks noChangeShapeType="1"/>
              </p:cNvSpPr>
              <p:nvPr/>
            </p:nvSpPr>
            <p:spPr bwMode="auto">
              <a:xfrm flipH="1">
                <a:off x="5288" y="30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4" name="Line 287"/>
              <p:cNvSpPr>
                <a:spLocks noChangeShapeType="1"/>
              </p:cNvSpPr>
              <p:nvPr/>
            </p:nvSpPr>
            <p:spPr bwMode="auto">
              <a:xfrm flipH="1">
                <a:off x="5288" y="30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5" name="Line 288"/>
              <p:cNvSpPr>
                <a:spLocks noChangeShapeType="1"/>
              </p:cNvSpPr>
              <p:nvPr/>
            </p:nvSpPr>
            <p:spPr bwMode="auto">
              <a:xfrm flipH="1">
                <a:off x="5288" y="30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6" name="Line 289"/>
              <p:cNvSpPr>
                <a:spLocks noChangeShapeType="1"/>
              </p:cNvSpPr>
              <p:nvPr/>
            </p:nvSpPr>
            <p:spPr bwMode="auto">
              <a:xfrm flipH="1">
                <a:off x="5288" y="30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7" name="Line 290"/>
              <p:cNvSpPr>
                <a:spLocks noChangeShapeType="1"/>
              </p:cNvSpPr>
              <p:nvPr/>
            </p:nvSpPr>
            <p:spPr bwMode="auto">
              <a:xfrm flipH="1">
                <a:off x="5288" y="30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8" name="Line 291"/>
              <p:cNvSpPr>
                <a:spLocks noChangeShapeType="1"/>
              </p:cNvSpPr>
              <p:nvPr/>
            </p:nvSpPr>
            <p:spPr bwMode="auto">
              <a:xfrm flipH="1">
                <a:off x="528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19" name="Line 292"/>
              <p:cNvSpPr>
                <a:spLocks noChangeShapeType="1"/>
              </p:cNvSpPr>
              <p:nvPr/>
            </p:nvSpPr>
            <p:spPr bwMode="auto">
              <a:xfrm flipH="1">
                <a:off x="5288" y="30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0" name="Line 293"/>
              <p:cNvSpPr>
                <a:spLocks noChangeShapeType="1"/>
              </p:cNvSpPr>
              <p:nvPr/>
            </p:nvSpPr>
            <p:spPr bwMode="auto">
              <a:xfrm flipH="1">
                <a:off x="5288" y="29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1" name="Line 294"/>
              <p:cNvSpPr>
                <a:spLocks noChangeShapeType="1"/>
              </p:cNvSpPr>
              <p:nvPr/>
            </p:nvSpPr>
            <p:spPr bwMode="auto">
              <a:xfrm flipH="1">
                <a:off x="5288" y="29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2" name="Line 295"/>
              <p:cNvSpPr>
                <a:spLocks noChangeShapeType="1"/>
              </p:cNvSpPr>
              <p:nvPr/>
            </p:nvSpPr>
            <p:spPr bwMode="auto">
              <a:xfrm flipH="1">
                <a:off x="5288" y="29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3" name="Line 296"/>
              <p:cNvSpPr>
                <a:spLocks noChangeShapeType="1"/>
              </p:cNvSpPr>
              <p:nvPr/>
            </p:nvSpPr>
            <p:spPr bwMode="auto">
              <a:xfrm flipH="1">
                <a:off x="5288" y="29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4" name="Line 297"/>
              <p:cNvSpPr>
                <a:spLocks noChangeShapeType="1"/>
              </p:cNvSpPr>
              <p:nvPr/>
            </p:nvSpPr>
            <p:spPr bwMode="auto">
              <a:xfrm flipH="1">
                <a:off x="5288" y="29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5" name="Line 298"/>
              <p:cNvSpPr>
                <a:spLocks noChangeShapeType="1"/>
              </p:cNvSpPr>
              <p:nvPr/>
            </p:nvSpPr>
            <p:spPr bwMode="auto">
              <a:xfrm flipH="1">
                <a:off x="5288" y="28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6" name="Line 299"/>
              <p:cNvSpPr>
                <a:spLocks noChangeShapeType="1"/>
              </p:cNvSpPr>
              <p:nvPr/>
            </p:nvSpPr>
            <p:spPr bwMode="auto">
              <a:xfrm flipH="1">
                <a:off x="5288" y="28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7" name="Line 300"/>
              <p:cNvSpPr>
                <a:spLocks noChangeShapeType="1"/>
              </p:cNvSpPr>
              <p:nvPr/>
            </p:nvSpPr>
            <p:spPr bwMode="auto">
              <a:xfrm flipH="1">
                <a:off x="5288" y="287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8" name="Line 301"/>
              <p:cNvSpPr>
                <a:spLocks noChangeShapeType="1"/>
              </p:cNvSpPr>
              <p:nvPr/>
            </p:nvSpPr>
            <p:spPr bwMode="auto">
              <a:xfrm flipH="1">
                <a:off x="5288" y="28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29" name="Line 302"/>
              <p:cNvSpPr>
                <a:spLocks noChangeShapeType="1"/>
              </p:cNvSpPr>
              <p:nvPr/>
            </p:nvSpPr>
            <p:spPr bwMode="auto">
              <a:xfrm flipH="1">
                <a:off x="5288" y="27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0" name="Line 303"/>
              <p:cNvSpPr>
                <a:spLocks noChangeShapeType="1"/>
              </p:cNvSpPr>
              <p:nvPr/>
            </p:nvSpPr>
            <p:spPr bwMode="auto">
              <a:xfrm flipH="1">
                <a:off x="5288" y="27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1" name="Line 304"/>
              <p:cNvSpPr>
                <a:spLocks noChangeShapeType="1"/>
              </p:cNvSpPr>
              <p:nvPr/>
            </p:nvSpPr>
            <p:spPr bwMode="auto">
              <a:xfrm flipH="1">
                <a:off x="5288" y="27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2" name="Line 305"/>
              <p:cNvSpPr>
                <a:spLocks noChangeShapeType="1"/>
              </p:cNvSpPr>
              <p:nvPr/>
            </p:nvSpPr>
            <p:spPr bwMode="auto">
              <a:xfrm flipH="1">
                <a:off x="5288" y="275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3" name="Line 306"/>
              <p:cNvSpPr>
                <a:spLocks noChangeShapeType="1"/>
              </p:cNvSpPr>
              <p:nvPr/>
            </p:nvSpPr>
            <p:spPr bwMode="auto">
              <a:xfrm flipH="1">
                <a:off x="5288" y="27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4" name="Line 307"/>
              <p:cNvSpPr>
                <a:spLocks noChangeShapeType="1"/>
              </p:cNvSpPr>
              <p:nvPr/>
            </p:nvSpPr>
            <p:spPr bwMode="auto">
              <a:xfrm flipH="1">
                <a:off x="5288" y="27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5" name="Line 308"/>
              <p:cNvSpPr>
                <a:spLocks noChangeShapeType="1"/>
              </p:cNvSpPr>
              <p:nvPr/>
            </p:nvSpPr>
            <p:spPr bwMode="auto">
              <a:xfrm flipH="1">
                <a:off x="5288" y="272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6" name="Line 309"/>
              <p:cNvSpPr>
                <a:spLocks noChangeShapeType="1"/>
              </p:cNvSpPr>
              <p:nvPr/>
            </p:nvSpPr>
            <p:spPr bwMode="auto">
              <a:xfrm flipH="1">
                <a:off x="5288" y="26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7" name="Line 310"/>
              <p:cNvSpPr>
                <a:spLocks noChangeShapeType="1"/>
              </p:cNvSpPr>
              <p:nvPr/>
            </p:nvSpPr>
            <p:spPr bwMode="auto">
              <a:xfrm flipH="1">
                <a:off x="5288" y="26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8" name="Line 311"/>
              <p:cNvSpPr>
                <a:spLocks noChangeShapeType="1"/>
              </p:cNvSpPr>
              <p:nvPr/>
            </p:nvSpPr>
            <p:spPr bwMode="auto">
              <a:xfrm flipH="1">
                <a:off x="5288" y="26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39" name="Line 312"/>
              <p:cNvSpPr>
                <a:spLocks noChangeShapeType="1"/>
              </p:cNvSpPr>
              <p:nvPr/>
            </p:nvSpPr>
            <p:spPr bwMode="auto">
              <a:xfrm flipH="1">
                <a:off x="5288" y="262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0" name="Line 313"/>
              <p:cNvSpPr>
                <a:spLocks noChangeShapeType="1"/>
              </p:cNvSpPr>
              <p:nvPr/>
            </p:nvSpPr>
            <p:spPr bwMode="auto">
              <a:xfrm flipH="1">
                <a:off x="5288" y="260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1" name="Line 314"/>
              <p:cNvSpPr>
                <a:spLocks noChangeShapeType="1"/>
              </p:cNvSpPr>
              <p:nvPr/>
            </p:nvSpPr>
            <p:spPr bwMode="auto">
              <a:xfrm flipH="1">
                <a:off x="5288" y="259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2" name="Line 315"/>
              <p:cNvSpPr>
                <a:spLocks noChangeShapeType="1"/>
              </p:cNvSpPr>
              <p:nvPr/>
            </p:nvSpPr>
            <p:spPr bwMode="auto">
              <a:xfrm flipH="1">
                <a:off x="5288" y="25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3" name="Line 316"/>
              <p:cNvSpPr>
                <a:spLocks noChangeShapeType="1"/>
              </p:cNvSpPr>
              <p:nvPr/>
            </p:nvSpPr>
            <p:spPr bwMode="auto">
              <a:xfrm flipH="1">
                <a:off x="5288" y="258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4" name="Line 317"/>
              <p:cNvSpPr>
                <a:spLocks noChangeShapeType="1"/>
              </p:cNvSpPr>
              <p:nvPr/>
            </p:nvSpPr>
            <p:spPr bwMode="auto">
              <a:xfrm flipH="1">
                <a:off x="5288" y="25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5" name="Line 318"/>
              <p:cNvSpPr>
                <a:spLocks noChangeShapeType="1"/>
              </p:cNvSpPr>
              <p:nvPr/>
            </p:nvSpPr>
            <p:spPr bwMode="auto">
              <a:xfrm flipH="1">
                <a:off x="5288" y="25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6" name="Line 319"/>
              <p:cNvSpPr>
                <a:spLocks noChangeShapeType="1"/>
              </p:cNvSpPr>
              <p:nvPr/>
            </p:nvSpPr>
            <p:spPr bwMode="auto">
              <a:xfrm flipH="1">
                <a:off x="5288" y="248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7" name="Line 320"/>
              <p:cNvSpPr>
                <a:spLocks noChangeShapeType="1"/>
              </p:cNvSpPr>
              <p:nvPr/>
            </p:nvSpPr>
            <p:spPr bwMode="auto">
              <a:xfrm flipH="1">
                <a:off x="5288" y="247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8" name="Line 321"/>
              <p:cNvSpPr>
                <a:spLocks noChangeShapeType="1"/>
              </p:cNvSpPr>
              <p:nvPr/>
            </p:nvSpPr>
            <p:spPr bwMode="auto">
              <a:xfrm flipH="1">
                <a:off x="5288" y="246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49" name="Line 322"/>
              <p:cNvSpPr>
                <a:spLocks noChangeShapeType="1"/>
              </p:cNvSpPr>
              <p:nvPr/>
            </p:nvSpPr>
            <p:spPr bwMode="auto">
              <a:xfrm flipH="1">
                <a:off x="5288" y="245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0" name="Line 323"/>
              <p:cNvSpPr>
                <a:spLocks noChangeShapeType="1"/>
              </p:cNvSpPr>
              <p:nvPr/>
            </p:nvSpPr>
            <p:spPr bwMode="auto">
              <a:xfrm flipH="1">
                <a:off x="5288" y="244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1" name="Line 324"/>
              <p:cNvSpPr>
                <a:spLocks noChangeShapeType="1"/>
              </p:cNvSpPr>
              <p:nvPr/>
            </p:nvSpPr>
            <p:spPr bwMode="auto">
              <a:xfrm flipH="1">
                <a:off x="5288" y="243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2" name="Line 325"/>
              <p:cNvSpPr>
                <a:spLocks noChangeShapeType="1"/>
              </p:cNvSpPr>
              <p:nvPr/>
            </p:nvSpPr>
            <p:spPr bwMode="auto">
              <a:xfrm flipH="1">
                <a:off x="5288" y="239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3" name="Line 326"/>
              <p:cNvSpPr>
                <a:spLocks noChangeShapeType="1"/>
              </p:cNvSpPr>
              <p:nvPr/>
            </p:nvSpPr>
            <p:spPr bwMode="auto">
              <a:xfrm flipH="1">
                <a:off x="5288" y="2367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4" name="Line 327"/>
              <p:cNvSpPr>
                <a:spLocks noChangeShapeType="1"/>
              </p:cNvSpPr>
              <p:nvPr/>
            </p:nvSpPr>
            <p:spPr bwMode="auto">
              <a:xfrm flipH="1">
                <a:off x="5288" y="234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5" name="Line 328"/>
              <p:cNvSpPr>
                <a:spLocks noChangeShapeType="1"/>
              </p:cNvSpPr>
              <p:nvPr/>
            </p:nvSpPr>
            <p:spPr bwMode="auto">
              <a:xfrm flipH="1">
                <a:off x="5288" y="233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6" name="Line 329"/>
              <p:cNvSpPr>
                <a:spLocks noChangeShapeType="1"/>
              </p:cNvSpPr>
              <p:nvPr/>
            </p:nvSpPr>
            <p:spPr bwMode="auto">
              <a:xfrm flipH="1">
                <a:off x="5288" y="231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7" name="Line 330"/>
              <p:cNvSpPr>
                <a:spLocks noChangeShapeType="1"/>
              </p:cNvSpPr>
              <p:nvPr/>
            </p:nvSpPr>
            <p:spPr bwMode="auto">
              <a:xfrm flipH="1">
                <a:off x="5288" y="2311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8" name="Line 331"/>
              <p:cNvSpPr>
                <a:spLocks noChangeShapeType="1"/>
              </p:cNvSpPr>
              <p:nvPr/>
            </p:nvSpPr>
            <p:spPr bwMode="auto">
              <a:xfrm flipH="1">
                <a:off x="5288" y="2303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59" name="Line 332"/>
              <p:cNvSpPr>
                <a:spLocks noChangeShapeType="1"/>
              </p:cNvSpPr>
              <p:nvPr/>
            </p:nvSpPr>
            <p:spPr bwMode="auto">
              <a:xfrm flipH="1">
                <a:off x="5288" y="2295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3"/>
            <p:cNvGrpSpPr>
              <a:grpSpLocks/>
            </p:cNvGrpSpPr>
            <p:nvPr/>
          </p:nvGrpSpPr>
          <p:grpSpPr bwMode="auto">
            <a:xfrm>
              <a:off x="2248" y="4415"/>
              <a:ext cx="3065" cy="48"/>
              <a:chOff x="2248" y="4415"/>
              <a:chExt cx="3065" cy="48"/>
            </a:xfrm>
          </p:grpSpPr>
          <p:sp>
            <p:nvSpPr>
              <p:cNvPr id="24251" name="Line 334"/>
              <p:cNvSpPr>
                <a:spLocks noChangeShapeType="1"/>
              </p:cNvSpPr>
              <p:nvPr/>
            </p:nvSpPr>
            <p:spPr bwMode="auto">
              <a:xfrm rot="10800000" flipH="1">
                <a:off x="2248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2" name="Line 335"/>
              <p:cNvSpPr>
                <a:spLocks noChangeShapeType="1"/>
              </p:cNvSpPr>
              <p:nvPr/>
            </p:nvSpPr>
            <p:spPr bwMode="auto">
              <a:xfrm rot="10800000" flipH="1">
                <a:off x="2632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3" name="Line 336"/>
              <p:cNvSpPr>
                <a:spLocks noChangeShapeType="1"/>
              </p:cNvSpPr>
              <p:nvPr/>
            </p:nvSpPr>
            <p:spPr bwMode="auto">
              <a:xfrm rot="10800000" flipH="1">
                <a:off x="3016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4" name="Line 337"/>
              <p:cNvSpPr>
                <a:spLocks noChangeShapeType="1"/>
              </p:cNvSpPr>
              <p:nvPr/>
            </p:nvSpPr>
            <p:spPr bwMode="auto">
              <a:xfrm rot="10800000" flipH="1">
                <a:off x="3400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5" name="Line 338"/>
              <p:cNvSpPr>
                <a:spLocks noChangeShapeType="1"/>
              </p:cNvSpPr>
              <p:nvPr/>
            </p:nvSpPr>
            <p:spPr bwMode="auto">
              <a:xfrm rot="10800000" flipH="1">
                <a:off x="3784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6" name="Line 339"/>
              <p:cNvSpPr>
                <a:spLocks noChangeShapeType="1"/>
              </p:cNvSpPr>
              <p:nvPr/>
            </p:nvSpPr>
            <p:spPr bwMode="auto">
              <a:xfrm rot="10800000" flipH="1">
                <a:off x="4160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7" name="Line 340"/>
              <p:cNvSpPr>
                <a:spLocks noChangeShapeType="1"/>
              </p:cNvSpPr>
              <p:nvPr/>
            </p:nvSpPr>
            <p:spPr bwMode="auto">
              <a:xfrm rot="10800000" flipH="1">
                <a:off x="4544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8" name="Line 341"/>
              <p:cNvSpPr>
                <a:spLocks noChangeShapeType="1"/>
              </p:cNvSpPr>
              <p:nvPr/>
            </p:nvSpPr>
            <p:spPr bwMode="auto">
              <a:xfrm rot="10800000" flipH="1">
                <a:off x="4928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9" name="Line 342"/>
              <p:cNvSpPr>
                <a:spLocks noChangeShapeType="1"/>
              </p:cNvSpPr>
              <p:nvPr/>
            </p:nvSpPr>
            <p:spPr bwMode="auto">
              <a:xfrm rot="10800000" flipH="1">
                <a:off x="5312" y="441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0" name="Line 343"/>
              <p:cNvSpPr>
                <a:spLocks noChangeShapeType="1"/>
              </p:cNvSpPr>
              <p:nvPr/>
            </p:nvSpPr>
            <p:spPr bwMode="auto">
              <a:xfrm rot="10800000" flipH="1">
                <a:off x="23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1" name="Line 344"/>
              <p:cNvSpPr>
                <a:spLocks noChangeShapeType="1"/>
              </p:cNvSpPr>
              <p:nvPr/>
            </p:nvSpPr>
            <p:spPr bwMode="auto">
              <a:xfrm rot="10800000" flipH="1">
                <a:off x="243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2" name="Line 345"/>
              <p:cNvSpPr>
                <a:spLocks noChangeShapeType="1"/>
              </p:cNvSpPr>
              <p:nvPr/>
            </p:nvSpPr>
            <p:spPr bwMode="auto">
              <a:xfrm rot="10800000" flipH="1">
                <a:off x="24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3" name="Line 346"/>
              <p:cNvSpPr>
                <a:spLocks noChangeShapeType="1"/>
              </p:cNvSpPr>
              <p:nvPr/>
            </p:nvSpPr>
            <p:spPr bwMode="auto">
              <a:xfrm rot="10800000" flipH="1">
                <a:off x="25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4" name="Line 347"/>
              <p:cNvSpPr>
                <a:spLocks noChangeShapeType="1"/>
              </p:cNvSpPr>
              <p:nvPr/>
            </p:nvSpPr>
            <p:spPr bwMode="auto">
              <a:xfrm rot="10800000" flipH="1">
                <a:off x="25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5" name="Line 348"/>
              <p:cNvSpPr>
                <a:spLocks noChangeShapeType="1"/>
              </p:cNvSpPr>
              <p:nvPr/>
            </p:nvSpPr>
            <p:spPr bwMode="auto">
              <a:xfrm rot="10800000" flipH="1">
                <a:off x="256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6" name="Line 349"/>
              <p:cNvSpPr>
                <a:spLocks noChangeShapeType="1"/>
              </p:cNvSpPr>
              <p:nvPr/>
            </p:nvSpPr>
            <p:spPr bwMode="auto">
              <a:xfrm rot="10800000" flipH="1">
                <a:off x="259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7" name="Line 350"/>
              <p:cNvSpPr>
                <a:spLocks noChangeShapeType="1"/>
              </p:cNvSpPr>
              <p:nvPr/>
            </p:nvSpPr>
            <p:spPr bwMode="auto">
              <a:xfrm rot="10800000" flipH="1">
                <a:off x="261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8" name="Line 351"/>
              <p:cNvSpPr>
                <a:spLocks noChangeShapeType="1"/>
              </p:cNvSpPr>
              <p:nvPr/>
            </p:nvSpPr>
            <p:spPr bwMode="auto">
              <a:xfrm rot="10800000" flipH="1">
                <a:off x="27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69" name="Line 352"/>
              <p:cNvSpPr>
                <a:spLocks noChangeShapeType="1"/>
              </p:cNvSpPr>
              <p:nvPr/>
            </p:nvSpPr>
            <p:spPr bwMode="auto">
              <a:xfrm rot="10800000" flipH="1">
                <a:off x="281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0" name="Line 353"/>
              <p:cNvSpPr>
                <a:spLocks noChangeShapeType="1"/>
              </p:cNvSpPr>
              <p:nvPr/>
            </p:nvSpPr>
            <p:spPr bwMode="auto">
              <a:xfrm rot="10800000" flipH="1">
                <a:off x="28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1" name="Line 354"/>
              <p:cNvSpPr>
                <a:spLocks noChangeShapeType="1"/>
              </p:cNvSpPr>
              <p:nvPr/>
            </p:nvSpPr>
            <p:spPr bwMode="auto">
              <a:xfrm rot="10800000" flipH="1">
                <a:off x="28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2" name="Line 355"/>
              <p:cNvSpPr>
                <a:spLocks noChangeShapeType="1"/>
              </p:cNvSpPr>
              <p:nvPr/>
            </p:nvSpPr>
            <p:spPr bwMode="auto">
              <a:xfrm rot="10800000" flipH="1">
                <a:off x="29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3" name="Line 356"/>
              <p:cNvSpPr>
                <a:spLocks noChangeShapeType="1"/>
              </p:cNvSpPr>
              <p:nvPr/>
            </p:nvSpPr>
            <p:spPr bwMode="auto">
              <a:xfrm rot="10800000" flipH="1">
                <a:off x="295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4" name="Line 357"/>
              <p:cNvSpPr>
                <a:spLocks noChangeShapeType="1"/>
              </p:cNvSpPr>
              <p:nvPr/>
            </p:nvSpPr>
            <p:spPr bwMode="auto">
              <a:xfrm rot="10800000" flipH="1">
                <a:off x="29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5" name="Line 358"/>
              <p:cNvSpPr>
                <a:spLocks noChangeShapeType="1"/>
              </p:cNvSpPr>
              <p:nvPr/>
            </p:nvSpPr>
            <p:spPr bwMode="auto">
              <a:xfrm rot="10800000" flipH="1">
                <a:off x="300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6" name="Line 359"/>
              <p:cNvSpPr>
                <a:spLocks noChangeShapeType="1"/>
              </p:cNvSpPr>
              <p:nvPr/>
            </p:nvSpPr>
            <p:spPr bwMode="auto">
              <a:xfrm rot="10800000" flipH="1">
                <a:off x="31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7" name="Line 360"/>
              <p:cNvSpPr>
                <a:spLocks noChangeShapeType="1"/>
              </p:cNvSpPr>
              <p:nvPr/>
            </p:nvSpPr>
            <p:spPr bwMode="auto">
              <a:xfrm rot="10800000" flipH="1">
                <a:off x="320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8" name="Line 361"/>
              <p:cNvSpPr>
                <a:spLocks noChangeShapeType="1"/>
              </p:cNvSpPr>
              <p:nvPr/>
            </p:nvSpPr>
            <p:spPr bwMode="auto">
              <a:xfrm rot="10800000" flipH="1">
                <a:off x="32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79" name="Line 362"/>
              <p:cNvSpPr>
                <a:spLocks noChangeShapeType="1"/>
              </p:cNvSpPr>
              <p:nvPr/>
            </p:nvSpPr>
            <p:spPr bwMode="auto">
              <a:xfrm rot="10800000" flipH="1">
                <a:off x="32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0" name="Line 363"/>
              <p:cNvSpPr>
                <a:spLocks noChangeShapeType="1"/>
              </p:cNvSpPr>
              <p:nvPr/>
            </p:nvSpPr>
            <p:spPr bwMode="auto">
              <a:xfrm rot="10800000" flipH="1">
                <a:off x="33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1" name="Line 364"/>
              <p:cNvSpPr>
                <a:spLocks noChangeShapeType="1"/>
              </p:cNvSpPr>
              <p:nvPr/>
            </p:nvSpPr>
            <p:spPr bwMode="auto">
              <a:xfrm rot="10800000" flipH="1">
                <a:off x="333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2" name="Line 365"/>
              <p:cNvSpPr>
                <a:spLocks noChangeShapeType="1"/>
              </p:cNvSpPr>
              <p:nvPr/>
            </p:nvSpPr>
            <p:spPr bwMode="auto">
              <a:xfrm rot="10800000" flipH="1">
                <a:off x="33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3" name="Line 366"/>
              <p:cNvSpPr>
                <a:spLocks noChangeShapeType="1"/>
              </p:cNvSpPr>
              <p:nvPr/>
            </p:nvSpPr>
            <p:spPr bwMode="auto">
              <a:xfrm rot="10800000" flipH="1">
                <a:off x="33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4" name="Line 367"/>
              <p:cNvSpPr>
                <a:spLocks noChangeShapeType="1"/>
              </p:cNvSpPr>
              <p:nvPr/>
            </p:nvSpPr>
            <p:spPr bwMode="auto">
              <a:xfrm rot="10800000" flipH="1">
                <a:off x="35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5" name="Line 368"/>
              <p:cNvSpPr>
                <a:spLocks noChangeShapeType="1"/>
              </p:cNvSpPr>
              <p:nvPr/>
            </p:nvSpPr>
            <p:spPr bwMode="auto">
              <a:xfrm rot="10800000" flipH="1">
                <a:off x="35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6" name="Line 369"/>
              <p:cNvSpPr>
                <a:spLocks noChangeShapeType="1"/>
              </p:cNvSpPr>
              <p:nvPr/>
            </p:nvSpPr>
            <p:spPr bwMode="auto">
              <a:xfrm rot="10800000" flipH="1">
                <a:off x="362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7" name="Line 370"/>
              <p:cNvSpPr>
                <a:spLocks noChangeShapeType="1"/>
              </p:cNvSpPr>
              <p:nvPr/>
            </p:nvSpPr>
            <p:spPr bwMode="auto">
              <a:xfrm rot="10800000" flipH="1">
                <a:off x="36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8" name="Line 371"/>
              <p:cNvSpPr>
                <a:spLocks noChangeShapeType="1"/>
              </p:cNvSpPr>
              <p:nvPr/>
            </p:nvSpPr>
            <p:spPr bwMode="auto">
              <a:xfrm rot="10800000" flipH="1">
                <a:off x="36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89" name="Line 372"/>
              <p:cNvSpPr>
                <a:spLocks noChangeShapeType="1"/>
              </p:cNvSpPr>
              <p:nvPr/>
            </p:nvSpPr>
            <p:spPr bwMode="auto">
              <a:xfrm rot="10800000" flipH="1">
                <a:off x="372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0" name="Line 373"/>
              <p:cNvSpPr>
                <a:spLocks noChangeShapeType="1"/>
              </p:cNvSpPr>
              <p:nvPr/>
            </p:nvSpPr>
            <p:spPr bwMode="auto">
              <a:xfrm rot="10800000" flipH="1">
                <a:off x="37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1" name="Line 374"/>
              <p:cNvSpPr>
                <a:spLocks noChangeShapeType="1"/>
              </p:cNvSpPr>
              <p:nvPr/>
            </p:nvSpPr>
            <p:spPr bwMode="auto">
              <a:xfrm rot="10800000" flipH="1">
                <a:off x="37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2" name="Line 375"/>
              <p:cNvSpPr>
                <a:spLocks noChangeShapeType="1"/>
              </p:cNvSpPr>
              <p:nvPr/>
            </p:nvSpPr>
            <p:spPr bwMode="auto">
              <a:xfrm rot="10800000" flipH="1">
                <a:off x="38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3" name="Line 376"/>
              <p:cNvSpPr>
                <a:spLocks noChangeShapeType="1"/>
              </p:cNvSpPr>
              <p:nvPr/>
            </p:nvSpPr>
            <p:spPr bwMode="auto">
              <a:xfrm rot="10800000" flipH="1">
                <a:off x="39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4" name="Line 377"/>
              <p:cNvSpPr>
                <a:spLocks noChangeShapeType="1"/>
              </p:cNvSpPr>
              <p:nvPr/>
            </p:nvSpPr>
            <p:spPr bwMode="auto">
              <a:xfrm rot="10800000" flipH="1">
                <a:off x="400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5" name="Line 378"/>
              <p:cNvSpPr>
                <a:spLocks noChangeShapeType="1"/>
              </p:cNvSpPr>
              <p:nvPr/>
            </p:nvSpPr>
            <p:spPr bwMode="auto">
              <a:xfrm rot="10800000" flipH="1">
                <a:off x="40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6" name="Line 379"/>
              <p:cNvSpPr>
                <a:spLocks noChangeShapeType="1"/>
              </p:cNvSpPr>
              <p:nvPr/>
            </p:nvSpPr>
            <p:spPr bwMode="auto">
              <a:xfrm rot="10800000" flipH="1">
                <a:off x="40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7" name="Line 380"/>
              <p:cNvSpPr>
                <a:spLocks noChangeShapeType="1"/>
              </p:cNvSpPr>
              <p:nvPr/>
            </p:nvSpPr>
            <p:spPr bwMode="auto">
              <a:xfrm rot="10800000" flipH="1">
                <a:off x="410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8" name="Line 381"/>
              <p:cNvSpPr>
                <a:spLocks noChangeShapeType="1"/>
              </p:cNvSpPr>
              <p:nvPr/>
            </p:nvSpPr>
            <p:spPr bwMode="auto">
              <a:xfrm rot="10800000" flipH="1">
                <a:off x="41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99" name="Line 382"/>
              <p:cNvSpPr>
                <a:spLocks noChangeShapeType="1"/>
              </p:cNvSpPr>
              <p:nvPr/>
            </p:nvSpPr>
            <p:spPr bwMode="auto">
              <a:xfrm rot="10800000" flipH="1">
                <a:off x="41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0" name="Line 383"/>
              <p:cNvSpPr>
                <a:spLocks noChangeShapeType="1"/>
              </p:cNvSpPr>
              <p:nvPr/>
            </p:nvSpPr>
            <p:spPr bwMode="auto">
              <a:xfrm rot="10800000" flipH="1">
                <a:off x="428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1" name="Line 384"/>
              <p:cNvSpPr>
                <a:spLocks noChangeShapeType="1"/>
              </p:cNvSpPr>
              <p:nvPr/>
            </p:nvSpPr>
            <p:spPr bwMode="auto">
              <a:xfrm rot="10800000" flipH="1">
                <a:off x="434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2" name="Line 385"/>
              <p:cNvSpPr>
                <a:spLocks noChangeShapeType="1"/>
              </p:cNvSpPr>
              <p:nvPr/>
            </p:nvSpPr>
            <p:spPr bwMode="auto">
              <a:xfrm rot="10800000" flipH="1">
                <a:off x="439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3" name="Line 386"/>
              <p:cNvSpPr>
                <a:spLocks noChangeShapeType="1"/>
              </p:cNvSpPr>
              <p:nvPr/>
            </p:nvSpPr>
            <p:spPr bwMode="auto">
              <a:xfrm rot="10800000" flipH="1">
                <a:off x="443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4" name="Line 387"/>
              <p:cNvSpPr>
                <a:spLocks noChangeShapeType="1"/>
              </p:cNvSpPr>
              <p:nvPr/>
            </p:nvSpPr>
            <p:spPr bwMode="auto">
              <a:xfrm rot="10800000" flipH="1">
                <a:off x="44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5" name="Line 388"/>
              <p:cNvSpPr>
                <a:spLocks noChangeShapeType="1"/>
              </p:cNvSpPr>
              <p:nvPr/>
            </p:nvSpPr>
            <p:spPr bwMode="auto">
              <a:xfrm rot="10800000" flipH="1">
                <a:off x="448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6" name="Line 389"/>
              <p:cNvSpPr>
                <a:spLocks noChangeShapeType="1"/>
              </p:cNvSpPr>
              <p:nvPr/>
            </p:nvSpPr>
            <p:spPr bwMode="auto">
              <a:xfrm rot="10800000" flipH="1">
                <a:off x="45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7" name="Line 390"/>
              <p:cNvSpPr>
                <a:spLocks noChangeShapeType="1"/>
              </p:cNvSpPr>
              <p:nvPr/>
            </p:nvSpPr>
            <p:spPr bwMode="auto">
              <a:xfrm rot="10800000" flipH="1">
                <a:off x="45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8" name="Line 391"/>
              <p:cNvSpPr>
                <a:spLocks noChangeShapeType="1"/>
              </p:cNvSpPr>
              <p:nvPr/>
            </p:nvSpPr>
            <p:spPr bwMode="auto">
              <a:xfrm rot="10800000" flipH="1">
                <a:off x="466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09" name="Line 392"/>
              <p:cNvSpPr>
                <a:spLocks noChangeShapeType="1"/>
              </p:cNvSpPr>
              <p:nvPr/>
            </p:nvSpPr>
            <p:spPr bwMode="auto">
              <a:xfrm rot="10800000" flipH="1">
                <a:off x="472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0" name="Line 393"/>
              <p:cNvSpPr>
                <a:spLocks noChangeShapeType="1"/>
              </p:cNvSpPr>
              <p:nvPr/>
            </p:nvSpPr>
            <p:spPr bwMode="auto">
              <a:xfrm rot="10800000" flipH="1">
                <a:off x="477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1" name="Line 394"/>
              <p:cNvSpPr>
                <a:spLocks noChangeShapeType="1"/>
              </p:cNvSpPr>
              <p:nvPr/>
            </p:nvSpPr>
            <p:spPr bwMode="auto">
              <a:xfrm rot="10800000" flipH="1">
                <a:off x="481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2" name="Line 395"/>
              <p:cNvSpPr>
                <a:spLocks noChangeShapeType="1"/>
              </p:cNvSpPr>
              <p:nvPr/>
            </p:nvSpPr>
            <p:spPr bwMode="auto">
              <a:xfrm rot="10800000" flipH="1">
                <a:off x="48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3" name="Line 396"/>
              <p:cNvSpPr>
                <a:spLocks noChangeShapeType="1"/>
              </p:cNvSpPr>
              <p:nvPr/>
            </p:nvSpPr>
            <p:spPr bwMode="auto">
              <a:xfrm rot="10800000" flipH="1">
                <a:off x="487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4" name="Line 397"/>
              <p:cNvSpPr>
                <a:spLocks noChangeShapeType="1"/>
              </p:cNvSpPr>
              <p:nvPr/>
            </p:nvSpPr>
            <p:spPr bwMode="auto">
              <a:xfrm rot="10800000" flipH="1">
                <a:off x="488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5" name="Line 398"/>
              <p:cNvSpPr>
                <a:spLocks noChangeShapeType="1"/>
              </p:cNvSpPr>
              <p:nvPr/>
            </p:nvSpPr>
            <p:spPr bwMode="auto">
              <a:xfrm rot="10800000" flipH="1">
                <a:off x="49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6" name="Line 399"/>
              <p:cNvSpPr>
                <a:spLocks noChangeShapeType="1"/>
              </p:cNvSpPr>
              <p:nvPr/>
            </p:nvSpPr>
            <p:spPr bwMode="auto">
              <a:xfrm rot="10800000" flipH="1">
                <a:off x="5048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7" name="Line 400"/>
              <p:cNvSpPr>
                <a:spLocks noChangeShapeType="1"/>
              </p:cNvSpPr>
              <p:nvPr/>
            </p:nvSpPr>
            <p:spPr bwMode="auto">
              <a:xfrm rot="10800000" flipH="1">
                <a:off x="511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8" name="Line 401"/>
              <p:cNvSpPr>
                <a:spLocks noChangeShapeType="1"/>
              </p:cNvSpPr>
              <p:nvPr/>
            </p:nvSpPr>
            <p:spPr bwMode="auto">
              <a:xfrm rot="10800000" flipH="1">
                <a:off x="516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19" name="Line 402"/>
              <p:cNvSpPr>
                <a:spLocks noChangeShapeType="1"/>
              </p:cNvSpPr>
              <p:nvPr/>
            </p:nvSpPr>
            <p:spPr bwMode="auto">
              <a:xfrm rot="10800000" flipH="1">
                <a:off x="5200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0" name="Line 403"/>
              <p:cNvSpPr>
                <a:spLocks noChangeShapeType="1"/>
              </p:cNvSpPr>
              <p:nvPr/>
            </p:nvSpPr>
            <p:spPr bwMode="auto">
              <a:xfrm rot="10800000" flipH="1">
                <a:off x="5224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1" name="Line 404"/>
              <p:cNvSpPr>
                <a:spLocks noChangeShapeType="1"/>
              </p:cNvSpPr>
              <p:nvPr/>
            </p:nvSpPr>
            <p:spPr bwMode="auto">
              <a:xfrm rot="10800000" flipH="1">
                <a:off x="525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2" name="Line 405"/>
              <p:cNvSpPr>
                <a:spLocks noChangeShapeType="1"/>
              </p:cNvSpPr>
              <p:nvPr/>
            </p:nvSpPr>
            <p:spPr bwMode="auto">
              <a:xfrm rot="10800000" flipH="1">
                <a:off x="5272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23" name="Line 406"/>
              <p:cNvSpPr>
                <a:spLocks noChangeShapeType="1"/>
              </p:cNvSpPr>
              <p:nvPr/>
            </p:nvSpPr>
            <p:spPr bwMode="auto">
              <a:xfrm rot="10800000" flipH="1">
                <a:off x="5296" y="44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07"/>
            <p:cNvGrpSpPr>
              <a:grpSpLocks/>
            </p:cNvGrpSpPr>
            <p:nvPr/>
          </p:nvGrpSpPr>
          <p:grpSpPr bwMode="auto">
            <a:xfrm>
              <a:off x="2248" y="2287"/>
              <a:ext cx="3065" cy="48"/>
              <a:chOff x="2248" y="2287"/>
              <a:chExt cx="3065" cy="48"/>
            </a:xfrm>
          </p:grpSpPr>
          <p:sp>
            <p:nvSpPr>
              <p:cNvPr id="24178" name="Line 408"/>
              <p:cNvSpPr>
                <a:spLocks noChangeShapeType="1"/>
              </p:cNvSpPr>
              <p:nvPr/>
            </p:nvSpPr>
            <p:spPr bwMode="auto">
              <a:xfrm>
                <a:off x="2248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9" name="Line 409"/>
              <p:cNvSpPr>
                <a:spLocks noChangeShapeType="1"/>
              </p:cNvSpPr>
              <p:nvPr/>
            </p:nvSpPr>
            <p:spPr bwMode="auto">
              <a:xfrm>
                <a:off x="2632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0" name="Line 410"/>
              <p:cNvSpPr>
                <a:spLocks noChangeShapeType="1"/>
              </p:cNvSpPr>
              <p:nvPr/>
            </p:nvSpPr>
            <p:spPr bwMode="auto">
              <a:xfrm>
                <a:off x="3016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1" name="Line 411"/>
              <p:cNvSpPr>
                <a:spLocks noChangeShapeType="1"/>
              </p:cNvSpPr>
              <p:nvPr/>
            </p:nvSpPr>
            <p:spPr bwMode="auto">
              <a:xfrm>
                <a:off x="3400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2" name="Line 412"/>
              <p:cNvSpPr>
                <a:spLocks noChangeShapeType="1"/>
              </p:cNvSpPr>
              <p:nvPr/>
            </p:nvSpPr>
            <p:spPr bwMode="auto">
              <a:xfrm>
                <a:off x="3784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3" name="Line 413"/>
              <p:cNvSpPr>
                <a:spLocks noChangeShapeType="1"/>
              </p:cNvSpPr>
              <p:nvPr/>
            </p:nvSpPr>
            <p:spPr bwMode="auto">
              <a:xfrm>
                <a:off x="4160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4" name="Line 414"/>
              <p:cNvSpPr>
                <a:spLocks noChangeShapeType="1"/>
              </p:cNvSpPr>
              <p:nvPr/>
            </p:nvSpPr>
            <p:spPr bwMode="auto">
              <a:xfrm>
                <a:off x="4544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5" name="Line 415"/>
              <p:cNvSpPr>
                <a:spLocks noChangeShapeType="1"/>
              </p:cNvSpPr>
              <p:nvPr/>
            </p:nvSpPr>
            <p:spPr bwMode="auto">
              <a:xfrm>
                <a:off x="4928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6" name="Line 416"/>
              <p:cNvSpPr>
                <a:spLocks noChangeShapeType="1"/>
              </p:cNvSpPr>
              <p:nvPr/>
            </p:nvSpPr>
            <p:spPr bwMode="auto">
              <a:xfrm>
                <a:off x="5312" y="228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7" name="Line 417"/>
              <p:cNvSpPr>
                <a:spLocks noChangeShapeType="1"/>
              </p:cNvSpPr>
              <p:nvPr/>
            </p:nvSpPr>
            <p:spPr bwMode="auto">
              <a:xfrm>
                <a:off x="23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8" name="Line 418"/>
              <p:cNvSpPr>
                <a:spLocks noChangeShapeType="1"/>
              </p:cNvSpPr>
              <p:nvPr/>
            </p:nvSpPr>
            <p:spPr bwMode="auto">
              <a:xfrm>
                <a:off x="243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89" name="Line 419"/>
              <p:cNvSpPr>
                <a:spLocks noChangeShapeType="1"/>
              </p:cNvSpPr>
              <p:nvPr/>
            </p:nvSpPr>
            <p:spPr bwMode="auto">
              <a:xfrm>
                <a:off x="24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0" name="Line 420"/>
              <p:cNvSpPr>
                <a:spLocks noChangeShapeType="1"/>
              </p:cNvSpPr>
              <p:nvPr/>
            </p:nvSpPr>
            <p:spPr bwMode="auto">
              <a:xfrm>
                <a:off x="25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1" name="Line 421"/>
              <p:cNvSpPr>
                <a:spLocks noChangeShapeType="1"/>
              </p:cNvSpPr>
              <p:nvPr/>
            </p:nvSpPr>
            <p:spPr bwMode="auto">
              <a:xfrm>
                <a:off x="25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2" name="Line 422"/>
              <p:cNvSpPr>
                <a:spLocks noChangeShapeType="1"/>
              </p:cNvSpPr>
              <p:nvPr/>
            </p:nvSpPr>
            <p:spPr bwMode="auto">
              <a:xfrm>
                <a:off x="256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3" name="Line 423"/>
              <p:cNvSpPr>
                <a:spLocks noChangeShapeType="1"/>
              </p:cNvSpPr>
              <p:nvPr/>
            </p:nvSpPr>
            <p:spPr bwMode="auto">
              <a:xfrm>
                <a:off x="259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4" name="Line 424"/>
              <p:cNvSpPr>
                <a:spLocks noChangeShapeType="1"/>
              </p:cNvSpPr>
              <p:nvPr/>
            </p:nvSpPr>
            <p:spPr bwMode="auto">
              <a:xfrm>
                <a:off x="261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5" name="Line 425"/>
              <p:cNvSpPr>
                <a:spLocks noChangeShapeType="1"/>
              </p:cNvSpPr>
              <p:nvPr/>
            </p:nvSpPr>
            <p:spPr bwMode="auto">
              <a:xfrm>
                <a:off x="27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6" name="Line 426"/>
              <p:cNvSpPr>
                <a:spLocks noChangeShapeType="1"/>
              </p:cNvSpPr>
              <p:nvPr/>
            </p:nvSpPr>
            <p:spPr bwMode="auto">
              <a:xfrm>
                <a:off x="281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7" name="Line 427"/>
              <p:cNvSpPr>
                <a:spLocks noChangeShapeType="1"/>
              </p:cNvSpPr>
              <p:nvPr/>
            </p:nvSpPr>
            <p:spPr bwMode="auto">
              <a:xfrm>
                <a:off x="28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8" name="Line 428"/>
              <p:cNvSpPr>
                <a:spLocks noChangeShapeType="1"/>
              </p:cNvSpPr>
              <p:nvPr/>
            </p:nvSpPr>
            <p:spPr bwMode="auto">
              <a:xfrm>
                <a:off x="28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99" name="Line 429"/>
              <p:cNvSpPr>
                <a:spLocks noChangeShapeType="1"/>
              </p:cNvSpPr>
              <p:nvPr/>
            </p:nvSpPr>
            <p:spPr bwMode="auto">
              <a:xfrm>
                <a:off x="29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0" name="Line 430"/>
              <p:cNvSpPr>
                <a:spLocks noChangeShapeType="1"/>
              </p:cNvSpPr>
              <p:nvPr/>
            </p:nvSpPr>
            <p:spPr bwMode="auto">
              <a:xfrm>
                <a:off x="295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1" name="Line 431"/>
              <p:cNvSpPr>
                <a:spLocks noChangeShapeType="1"/>
              </p:cNvSpPr>
              <p:nvPr/>
            </p:nvSpPr>
            <p:spPr bwMode="auto">
              <a:xfrm>
                <a:off x="29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2" name="Line 432"/>
              <p:cNvSpPr>
                <a:spLocks noChangeShapeType="1"/>
              </p:cNvSpPr>
              <p:nvPr/>
            </p:nvSpPr>
            <p:spPr bwMode="auto">
              <a:xfrm>
                <a:off x="300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3" name="Line 433"/>
              <p:cNvSpPr>
                <a:spLocks noChangeShapeType="1"/>
              </p:cNvSpPr>
              <p:nvPr/>
            </p:nvSpPr>
            <p:spPr bwMode="auto">
              <a:xfrm>
                <a:off x="31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4" name="Line 434"/>
              <p:cNvSpPr>
                <a:spLocks noChangeShapeType="1"/>
              </p:cNvSpPr>
              <p:nvPr/>
            </p:nvSpPr>
            <p:spPr bwMode="auto">
              <a:xfrm>
                <a:off x="320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5" name="Line 435"/>
              <p:cNvSpPr>
                <a:spLocks noChangeShapeType="1"/>
              </p:cNvSpPr>
              <p:nvPr/>
            </p:nvSpPr>
            <p:spPr bwMode="auto">
              <a:xfrm>
                <a:off x="32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6" name="Line 436"/>
              <p:cNvSpPr>
                <a:spLocks noChangeShapeType="1"/>
              </p:cNvSpPr>
              <p:nvPr/>
            </p:nvSpPr>
            <p:spPr bwMode="auto">
              <a:xfrm>
                <a:off x="32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7" name="Line 437"/>
              <p:cNvSpPr>
                <a:spLocks noChangeShapeType="1"/>
              </p:cNvSpPr>
              <p:nvPr/>
            </p:nvSpPr>
            <p:spPr bwMode="auto">
              <a:xfrm>
                <a:off x="33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8" name="Line 438"/>
              <p:cNvSpPr>
                <a:spLocks noChangeShapeType="1"/>
              </p:cNvSpPr>
              <p:nvPr/>
            </p:nvSpPr>
            <p:spPr bwMode="auto">
              <a:xfrm>
                <a:off x="333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09" name="Line 439"/>
              <p:cNvSpPr>
                <a:spLocks noChangeShapeType="1"/>
              </p:cNvSpPr>
              <p:nvPr/>
            </p:nvSpPr>
            <p:spPr bwMode="auto">
              <a:xfrm>
                <a:off x="33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0" name="Line 440"/>
              <p:cNvSpPr>
                <a:spLocks noChangeShapeType="1"/>
              </p:cNvSpPr>
              <p:nvPr/>
            </p:nvSpPr>
            <p:spPr bwMode="auto">
              <a:xfrm>
                <a:off x="33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1" name="Line 441"/>
              <p:cNvSpPr>
                <a:spLocks noChangeShapeType="1"/>
              </p:cNvSpPr>
              <p:nvPr/>
            </p:nvSpPr>
            <p:spPr bwMode="auto">
              <a:xfrm>
                <a:off x="35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2" name="Line 442"/>
              <p:cNvSpPr>
                <a:spLocks noChangeShapeType="1"/>
              </p:cNvSpPr>
              <p:nvPr/>
            </p:nvSpPr>
            <p:spPr bwMode="auto">
              <a:xfrm>
                <a:off x="35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3" name="Line 443"/>
              <p:cNvSpPr>
                <a:spLocks noChangeShapeType="1"/>
              </p:cNvSpPr>
              <p:nvPr/>
            </p:nvSpPr>
            <p:spPr bwMode="auto">
              <a:xfrm>
                <a:off x="362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4" name="Line 444"/>
              <p:cNvSpPr>
                <a:spLocks noChangeShapeType="1"/>
              </p:cNvSpPr>
              <p:nvPr/>
            </p:nvSpPr>
            <p:spPr bwMode="auto">
              <a:xfrm>
                <a:off x="36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5" name="Line 445"/>
              <p:cNvSpPr>
                <a:spLocks noChangeShapeType="1"/>
              </p:cNvSpPr>
              <p:nvPr/>
            </p:nvSpPr>
            <p:spPr bwMode="auto">
              <a:xfrm>
                <a:off x="36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6" name="Line 446"/>
              <p:cNvSpPr>
                <a:spLocks noChangeShapeType="1"/>
              </p:cNvSpPr>
              <p:nvPr/>
            </p:nvSpPr>
            <p:spPr bwMode="auto">
              <a:xfrm>
                <a:off x="372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7" name="Line 447"/>
              <p:cNvSpPr>
                <a:spLocks noChangeShapeType="1"/>
              </p:cNvSpPr>
              <p:nvPr/>
            </p:nvSpPr>
            <p:spPr bwMode="auto">
              <a:xfrm>
                <a:off x="37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8" name="Line 448"/>
              <p:cNvSpPr>
                <a:spLocks noChangeShapeType="1"/>
              </p:cNvSpPr>
              <p:nvPr/>
            </p:nvSpPr>
            <p:spPr bwMode="auto">
              <a:xfrm>
                <a:off x="37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19" name="Line 449"/>
              <p:cNvSpPr>
                <a:spLocks noChangeShapeType="1"/>
              </p:cNvSpPr>
              <p:nvPr/>
            </p:nvSpPr>
            <p:spPr bwMode="auto">
              <a:xfrm>
                <a:off x="38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0" name="Line 450"/>
              <p:cNvSpPr>
                <a:spLocks noChangeShapeType="1"/>
              </p:cNvSpPr>
              <p:nvPr/>
            </p:nvSpPr>
            <p:spPr bwMode="auto">
              <a:xfrm>
                <a:off x="39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1" name="Line 451"/>
              <p:cNvSpPr>
                <a:spLocks noChangeShapeType="1"/>
              </p:cNvSpPr>
              <p:nvPr/>
            </p:nvSpPr>
            <p:spPr bwMode="auto">
              <a:xfrm>
                <a:off x="400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2" name="Line 452"/>
              <p:cNvSpPr>
                <a:spLocks noChangeShapeType="1"/>
              </p:cNvSpPr>
              <p:nvPr/>
            </p:nvSpPr>
            <p:spPr bwMode="auto">
              <a:xfrm>
                <a:off x="40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3" name="Line 453"/>
              <p:cNvSpPr>
                <a:spLocks noChangeShapeType="1"/>
              </p:cNvSpPr>
              <p:nvPr/>
            </p:nvSpPr>
            <p:spPr bwMode="auto">
              <a:xfrm>
                <a:off x="40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4" name="Line 454"/>
              <p:cNvSpPr>
                <a:spLocks noChangeShapeType="1"/>
              </p:cNvSpPr>
              <p:nvPr/>
            </p:nvSpPr>
            <p:spPr bwMode="auto">
              <a:xfrm>
                <a:off x="410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5" name="Line 455"/>
              <p:cNvSpPr>
                <a:spLocks noChangeShapeType="1"/>
              </p:cNvSpPr>
              <p:nvPr/>
            </p:nvSpPr>
            <p:spPr bwMode="auto">
              <a:xfrm>
                <a:off x="41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6" name="Line 456"/>
              <p:cNvSpPr>
                <a:spLocks noChangeShapeType="1"/>
              </p:cNvSpPr>
              <p:nvPr/>
            </p:nvSpPr>
            <p:spPr bwMode="auto">
              <a:xfrm>
                <a:off x="41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7" name="Line 457"/>
              <p:cNvSpPr>
                <a:spLocks noChangeShapeType="1"/>
              </p:cNvSpPr>
              <p:nvPr/>
            </p:nvSpPr>
            <p:spPr bwMode="auto">
              <a:xfrm>
                <a:off x="428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8" name="Line 458"/>
              <p:cNvSpPr>
                <a:spLocks noChangeShapeType="1"/>
              </p:cNvSpPr>
              <p:nvPr/>
            </p:nvSpPr>
            <p:spPr bwMode="auto">
              <a:xfrm>
                <a:off x="434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29" name="Line 459"/>
              <p:cNvSpPr>
                <a:spLocks noChangeShapeType="1"/>
              </p:cNvSpPr>
              <p:nvPr/>
            </p:nvSpPr>
            <p:spPr bwMode="auto">
              <a:xfrm>
                <a:off x="439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0" name="Line 460"/>
              <p:cNvSpPr>
                <a:spLocks noChangeShapeType="1"/>
              </p:cNvSpPr>
              <p:nvPr/>
            </p:nvSpPr>
            <p:spPr bwMode="auto">
              <a:xfrm>
                <a:off x="443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1" name="Line 461"/>
              <p:cNvSpPr>
                <a:spLocks noChangeShapeType="1"/>
              </p:cNvSpPr>
              <p:nvPr/>
            </p:nvSpPr>
            <p:spPr bwMode="auto">
              <a:xfrm>
                <a:off x="44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2" name="Line 462"/>
              <p:cNvSpPr>
                <a:spLocks noChangeShapeType="1"/>
              </p:cNvSpPr>
              <p:nvPr/>
            </p:nvSpPr>
            <p:spPr bwMode="auto">
              <a:xfrm>
                <a:off x="448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3" name="Line 463"/>
              <p:cNvSpPr>
                <a:spLocks noChangeShapeType="1"/>
              </p:cNvSpPr>
              <p:nvPr/>
            </p:nvSpPr>
            <p:spPr bwMode="auto">
              <a:xfrm>
                <a:off x="45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4" name="Line 464"/>
              <p:cNvSpPr>
                <a:spLocks noChangeShapeType="1"/>
              </p:cNvSpPr>
              <p:nvPr/>
            </p:nvSpPr>
            <p:spPr bwMode="auto">
              <a:xfrm>
                <a:off x="45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5" name="Line 465"/>
              <p:cNvSpPr>
                <a:spLocks noChangeShapeType="1"/>
              </p:cNvSpPr>
              <p:nvPr/>
            </p:nvSpPr>
            <p:spPr bwMode="auto">
              <a:xfrm>
                <a:off x="466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6" name="Line 466"/>
              <p:cNvSpPr>
                <a:spLocks noChangeShapeType="1"/>
              </p:cNvSpPr>
              <p:nvPr/>
            </p:nvSpPr>
            <p:spPr bwMode="auto">
              <a:xfrm>
                <a:off x="472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7" name="Line 467"/>
              <p:cNvSpPr>
                <a:spLocks noChangeShapeType="1"/>
              </p:cNvSpPr>
              <p:nvPr/>
            </p:nvSpPr>
            <p:spPr bwMode="auto">
              <a:xfrm>
                <a:off x="477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8" name="Line 468"/>
              <p:cNvSpPr>
                <a:spLocks noChangeShapeType="1"/>
              </p:cNvSpPr>
              <p:nvPr/>
            </p:nvSpPr>
            <p:spPr bwMode="auto">
              <a:xfrm>
                <a:off x="481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39" name="Line 469"/>
              <p:cNvSpPr>
                <a:spLocks noChangeShapeType="1"/>
              </p:cNvSpPr>
              <p:nvPr/>
            </p:nvSpPr>
            <p:spPr bwMode="auto">
              <a:xfrm>
                <a:off x="48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0" name="Line 470"/>
              <p:cNvSpPr>
                <a:spLocks noChangeShapeType="1"/>
              </p:cNvSpPr>
              <p:nvPr/>
            </p:nvSpPr>
            <p:spPr bwMode="auto">
              <a:xfrm>
                <a:off x="487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1" name="Line 471"/>
              <p:cNvSpPr>
                <a:spLocks noChangeShapeType="1"/>
              </p:cNvSpPr>
              <p:nvPr/>
            </p:nvSpPr>
            <p:spPr bwMode="auto">
              <a:xfrm>
                <a:off x="488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2" name="Line 472"/>
              <p:cNvSpPr>
                <a:spLocks noChangeShapeType="1"/>
              </p:cNvSpPr>
              <p:nvPr/>
            </p:nvSpPr>
            <p:spPr bwMode="auto">
              <a:xfrm>
                <a:off x="49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3" name="Line 473"/>
              <p:cNvSpPr>
                <a:spLocks noChangeShapeType="1"/>
              </p:cNvSpPr>
              <p:nvPr/>
            </p:nvSpPr>
            <p:spPr bwMode="auto">
              <a:xfrm>
                <a:off x="5048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4" name="Line 474"/>
              <p:cNvSpPr>
                <a:spLocks noChangeShapeType="1"/>
              </p:cNvSpPr>
              <p:nvPr/>
            </p:nvSpPr>
            <p:spPr bwMode="auto">
              <a:xfrm>
                <a:off x="511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5" name="Line 475"/>
              <p:cNvSpPr>
                <a:spLocks noChangeShapeType="1"/>
              </p:cNvSpPr>
              <p:nvPr/>
            </p:nvSpPr>
            <p:spPr bwMode="auto">
              <a:xfrm>
                <a:off x="516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6" name="Line 476"/>
              <p:cNvSpPr>
                <a:spLocks noChangeShapeType="1"/>
              </p:cNvSpPr>
              <p:nvPr/>
            </p:nvSpPr>
            <p:spPr bwMode="auto">
              <a:xfrm>
                <a:off x="5200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7" name="Line 477"/>
              <p:cNvSpPr>
                <a:spLocks noChangeShapeType="1"/>
              </p:cNvSpPr>
              <p:nvPr/>
            </p:nvSpPr>
            <p:spPr bwMode="auto">
              <a:xfrm>
                <a:off x="5224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8" name="Line 478"/>
              <p:cNvSpPr>
                <a:spLocks noChangeShapeType="1"/>
              </p:cNvSpPr>
              <p:nvPr/>
            </p:nvSpPr>
            <p:spPr bwMode="auto">
              <a:xfrm>
                <a:off x="525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49" name="Line 479"/>
              <p:cNvSpPr>
                <a:spLocks noChangeShapeType="1"/>
              </p:cNvSpPr>
              <p:nvPr/>
            </p:nvSpPr>
            <p:spPr bwMode="auto">
              <a:xfrm>
                <a:off x="5272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50" name="Line 480"/>
              <p:cNvSpPr>
                <a:spLocks noChangeShapeType="1"/>
              </p:cNvSpPr>
              <p:nvPr/>
            </p:nvSpPr>
            <p:spPr bwMode="auto">
              <a:xfrm>
                <a:off x="5296" y="228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81"/>
            <p:cNvGrpSpPr>
              <a:grpSpLocks/>
            </p:cNvGrpSpPr>
            <p:nvPr/>
          </p:nvGrpSpPr>
          <p:grpSpPr bwMode="auto">
            <a:xfrm>
              <a:off x="2240" y="2280"/>
              <a:ext cx="3065" cy="2176"/>
              <a:chOff x="2240" y="2280"/>
              <a:chExt cx="3065" cy="2176"/>
            </a:xfrm>
          </p:grpSpPr>
          <p:sp>
            <p:nvSpPr>
              <p:cNvPr id="23978" name="Line 482"/>
              <p:cNvSpPr>
                <a:spLocks noChangeShapeType="1"/>
              </p:cNvSpPr>
              <p:nvPr/>
            </p:nvSpPr>
            <p:spPr bwMode="auto">
              <a:xfrm rot="10800000" flipH="1">
                <a:off x="2240" y="2280"/>
                <a:ext cx="1" cy="2175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9" name="Line 483"/>
              <p:cNvSpPr>
                <a:spLocks noChangeShapeType="1"/>
              </p:cNvSpPr>
              <p:nvPr/>
            </p:nvSpPr>
            <p:spPr bwMode="auto">
              <a:xfrm rot="10800000" flipH="1">
                <a:off x="5304" y="2280"/>
                <a:ext cx="1" cy="2175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0" name="Line 484"/>
              <p:cNvSpPr>
                <a:spLocks noChangeShapeType="1"/>
              </p:cNvSpPr>
              <p:nvPr/>
            </p:nvSpPr>
            <p:spPr bwMode="auto">
              <a:xfrm>
                <a:off x="2240" y="4455"/>
                <a:ext cx="3064" cy="1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1" name="Line 485"/>
              <p:cNvSpPr>
                <a:spLocks noChangeShapeType="1"/>
              </p:cNvSpPr>
              <p:nvPr/>
            </p:nvSpPr>
            <p:spPr bwMode="auto">
              <a:xfrm>
                <a:off x="2240" y="2280"/>
                <a:ext cx="3064" cy="0"/>
              </a:xfrm>
              <a:prstGeom prst="line">
                <a:avLst/>
              </a:prstGeom>
              <a:noFill/>
              <a:ln w="254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2" name="Oval 486"/>
              <p:cNvSpPr>
                <a:spLocks noChangeArrowheads="1"/>
              </p:cNvSpPr>
              <p:nvPr/>
            </p:nvSpPr>
            <p:spPr bwMode="auto">
              <a:xfrm>
                <a:off x="2424" y="23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3" name="Oval 487"/>
              <p:cNvSpPr>
                <a:spLocks noChangeArrowheads="1"/>
              </p:cNvSpPr>
              <p:nvPr/>
            </p:nvSpPr>
            <p:spPr bwMode="auto">
              <a:xfrm>
                <a:off x="2440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4" name="Oval 488"/>
              <p:cNvSpPr>
                <a:spLocks noChangeArrowheads="1"/>
              </p:cNvSpPr>
              <p:nvPr/>
            </p:nvSpPr>
            <p:spPr bwMode="auto">
              <a:xfrm>
                <a:off x="2456" y="23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5" name="Oval 489"/>
              <p:cNvSpPr>
                <a:spLocks noChangeArrowheads="1"/>
              </p:cNvSpPr>
              <p:nvPr/>
            </p:nvSpPr>
            <p:spPr bwMode="auto">
              <a:xfrm>
                <a:off x="2472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6" name="Oval 490"/>
              <p:cNvSpPr>
                <a:spLocks noChangeArrowheads="1"/>
              </p:cNvSpPr>
              <p:nvPr/>
            </p:nvSpPr>
            <p:spPr bwMode="auto">
              <a:xfrm>
                <a:off x="2488" y="23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7" name="Oval 491"/>
              <p:cNvSpPr>
                <a:spLocks noChangeArrowheads="1"/>
              </p:cNvSpPr>
              <p:nvPr/>
            </p:nvSpPr>
            <p:spPr bwMode="auto">
              <a:xfrm>
                <a:off x="2504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8" name="Oval 492"/>
              <p:cNvSpPr>
                <a:spLocks noChangeArrowheads="1"/>
              </p:cNvSpPr>
              <p:nvPr/>
            </p:nvSpPr>
            <p:spPr bwMode="auto">
              <a:xfrm>
                <a:off x="2512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89" name="Oval 493"/>
              <p:cNvSpPr>
                <a:spLocks noChangeArrowheads="1"/>
              </p:cNvSpPr>
              <p:nvPr/>
            </p:nvSpPr>
            <p:spPr bwMode="auto">
              <a:xfrm>
                <a:off x="2528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0" name="Oval 494"/>
              <p:cNvSpPr>
                <a:spLocks noChangeArrowheads="1"/>
              </p:cNvSpPr>
              <p:nvPr/>
            </p:nvSpPr>
            <p:spPr bwMode="auto">
              <a:xfrm>
                <a:off x="2544" y="23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1" name="Oval 495"/>
              <p:cNvSpPr>
                <a:spLocks noChangeArrowheads="1"/>
              </p:cNvSpPr>
              <p:nvPr/>
            </p:nvSpPr>
            <p:spPr bwMode="auto">
              <a:xfrm>
                <a:off x="2552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2" name="Oval 496"/>
              <p:cNvSpPr>
                <a:spLocks noChangeArrowheads="1"/>
              </p:cNvSpPr>
              <p:nvPr/>
            </p:nvSpPr>
            <p:spPr bwMode="auto">
              <a:xfrm>
                <a:off x="2568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3" name="Oval 497"/>
              <p:cNvSpPr>
                <a:spLocks noChangeArrowheads="1"/>
              </p:cNvSpPr>
              <p:nvPr/>
            </p:nvSpPr>
            <p:spPr bwMode="auto">
              <a:xfrm>
                <a:off x="2576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4" name="Oval 498"/>
              <p:cNvSpPr>
                <a:spLocks noChangeArrowheads="1"/>
              </p:cNvSpPr>
              <p:nvPr/>
            </p:nvSpPr>
            <p:spPr bwMode="auto">
              <a:xfrm>
                <a:off x="2592" y="23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5" name="Oval 499"/>
              <p:cNvSpPr>
                <a:spLocks noChangeArrowheads="1"/>
              </p:cNvSpPr>
              <p:nvPr/>
            </p:nvSpPr>
            <p:spPr bwMode="auto">
              <a:xfrm>
                <a:off x="2600" y="23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6" name="Oval 500"/>
              <p:cNvSpPr>
                <a:spLocks noChangeArrowheads="1"/>
              </p:cNvSpPr>
              <p:nvPr/>
            </p:nvSpPr>
            <p:spPr bwMode="auto">
              <a:xfrm>
                <a:off x="2616" y="23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7" name="Oval 501"/>
              <p:cNvSpPr>
                <a:spLocks noChangeArrowheads="1"/>
              </p:cNvSpPr>
              <p:nvPr/>
            </p:nvSpPr>
            <p:spPr bwMode="auto">
              <a:xfrm>
                <a:off x="2632" y="23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8" name="Oval 502"/>
              <p:cNvSpPr>
                <a:spLocks noChangeArrowheads="1"/>
              </p:cNvSpPr>
              <p:nvPr/>
            </p:nvSpPr>
            <p:spPr bwMode="auto">
              <a:xfrm>
                <a:off x="2640" y="23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99" name="Oval 503"/>
              <p:cNvSpPr>
                <a:spLocks noChangeArrowheads="1"/>
              </p:cNvSpPr>
              <p:nvPr/>
            </p:nvSpPr>
            <p:spPr bwMode="auto">
              <a:xfrm>
                <a:off x="2656" y="23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0" name="Oval 504"/>
              <p:cNvSpPr>
                <a:spLocks noChangeArrowheads="1"/>
              </p:cNvSpPr>
              <p:nvPr/>
            </p:nvSpPr>
            <p:spPr bwMode="auto">
              <a:xfrm>
                <a:off x="2664" y="24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1" name="Oval 505"/>
              <p:cNvSpPr>
                <a:spLocks noChangeArrowheads="1"/>
              </p:cNvSpPr>
              <p:nvPr/>
            </p:nvSpPr>
            <p:spPr bwMode="auto">
              <a:xfrm>
                <a:off x="2680" y="24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2" name="Oval 506"/>
              <p:cNvSpPr>
                <a:spLocks noChangeArrowheads="1"/>
              </p:cNvSpPr>
              <p:nvPr/>
            </p:nvSpPr>
            <p:spPr bwMode="auto">
              <a:xfrm>
                <a:off x="2688" y="241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3" name="Oval 507"/>
              <p:cNvSpPr>
                <a:spLocks noChangeArrowheads="1"/>
              </p:cNvSpPr>
              <p:nvPr/>
            </p:nvSpPr>
            <p:spPr bwMode="auto">
              <a:xfrm>
                <a:off x="2704" y="24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4" name="Oval 508"/>
              <p:cNvSpPr>
                <a:spLocks noChangeArrowheads="1"/>
              </p:cNvSpPr>
              <p:nvPr/>
            </p:nvSpPr>
            <p:spPr bwMode="auto">
              <a:xfrm>
                <a:off x="2720" y="24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5" name="Oval 509"/>
              <p:cNvSpPr>
                <a:spLocks noChangeArrowheads="1"/>
              </p:cNvSpPr>
              <p:nvPr/>
            </p:nvSpPr>
            <p:spPr bwMode="auto">
              <a:xfrm>
                <a:off x="2728" y="24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6" name="Oval 510"/>
              <p:cNvSpPr>
                <a:spLocks noChangeArrowheads="1"/>
              </p:cNvSpPr>
              <p:nvPr/>
            </p:nvSpPr>
            <p:spPr bwMode="auto">
              <a:xfrm>
                <a:off x="2744" y="243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7" name="Oval 511"/>
              <p:cNvSpPr>
                <a:spLocks noChangeArrowheads="1"/>
              </p:cNvSpPr>
              <p:nvPr/>
            </p:nvSpPr>
            <p:spPr bwMode="auto">
              <a:xfrm>
                <a:off x="2752" y="24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8" name="Oval 512"/>
              <p:cNvSpPr>
                <a:spLocks noChangeArrowheads="1"/>
              </p:cNvSpPr>
              <p:nvPr/>
            </p:nvSpPr>
            <p:spPr bwMode="auto">
              <a:xfrm>
                <a:off x="2768" y="245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09" name="Oval 513"/>
              <p:cNvSpPr>
                <a:spLocks noChangeArrowheads="1"/>
              </p:cNvSpPr>
              <p:nvPr/>
            </p:nvSpPr>
            <p:spPr bwMode="auto">
              <a:xfrm>
                <a:off x="2776" y="246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0" name="Oval 514"/>
              <p:cNvSpPr>
                <a:spLocks noChangeArrowheads="1"/>
              </p:cNvSpPr>
              <p:nvPr/>
            </p:nvSpPr>
            <p:spPr bwMode="auto">
              <a:xfrm>
                <a:off x="2792" y="24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1" name="Oval 515"/>
              <p:cNvSpPr>
                <a:spLocks noChangeArrowheads="1"/>
              </p:cNvSpPr>
              <p:nvPr/>
            </p:nvSpPr>
            <p:spPr bwMode="auto">
              <a:xfrm>
                <a:off x="2800" y="24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2" name="Oval 516"/>
              <p:cNvSpPr>
                <a:spLocks noChangeArrowheads="1"/>
              </p:cNvSpPr>
              <p:nvPr/>
            </p:nvSpPr>
            <p:spPr bwMode="auto">
              <a:xfrm>
                <a:off x="2816" y="24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3" name="Oval 517"/>
              <p:cNvSpPr>
                <a:spLocks noChangeArrowheads="1"/>
              </p:cNvSpPr>
              <p:nvPr/>
            </p:nvSpPr>
            <p:spPr bwMode="auto">
              <a:xfrm>
                <a:off x="2832" y="24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4" name="Oval 518"/>
              <p:cNvSpPr>
                <a:spLocks noChangeArrowheads="1"/>
              </p:cNvSpPr>
              <p:nvPr/>
            </p:nvSpPr>
            <p:spPr bwMode="auto">
              <a:xfrm>
                <a:off x="2840" y="24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5" name="Oval 519"/>
              <p:cNvSpPr>
                <a:spLocks noChangeArrowheads="1"/>
              </p:cNvSpPr>
              <p:nvPr/>
            </p:nvSpPr>
            <p:spPr bwMode="auto">
              <a:xfrm>
                <a:off x="2856" y="25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6" name="Oval 520"/>
              <p:cNvSpPr>
                <a:spLocks noChangeArrowheads="1"/>
              </p:cNvSpPr>
              <p:nvPr/>
            </p:nvSpPr>
            <p:spPr bwMode="auto">
              <a:xfrm>
                <a:off x="2864" y="25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7" name="Oval 521"/>
              <p:cNvSpPr>
                <a:spLocks noChangeArrowheads="1"/>
              </p:cNvSpPr>
              <p:nvPr/>
            </p:nvSpPr>
            <p:spPr bwMode="auto">
              <a:xfrm>
                <a:off x="2880" y="25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8" name="Oval 522"/>
              <p:cNvSpPr>
                <a:spLocks noChangeArrowheads="1"/>
              </p:cNvSpPr>
              <p:nvPr/>
            </p:nvSpPr>
            <p:spPr bwMode="auto">
              <a:xfrm>
                <a:off x="2888" y="25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9" name="Oval 523"/>
              <p:cNvSpPr>
                <a:spLocks noChangeArrowheads="1"/>
              </p:cNvSpPr>
              <p:nvPr/>
            </p:nvSpPr>
            <p:spPr bwMode="auto">
              <a:xfrm>
                <a:off x="2904" y="253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0" name="Oval 524"/>
              <p:cNvSpPr>
                <a:spLocks noChangeArrowheads="1"/>
              </p:cNvSpPr>
              <p:nvPr/>
            </p:nvSpPr>
            <p:spPr bwMode="auto">
              <a:xfrm>
                <a:off x="2920" y="25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1" name="Oval 525"/>
              <p:cNvSpPr>
                <a:spLocks noChangeArrowheads="1"/>
              </p:cNvSpPr>
              <p:nvPr/>
            </p:nvSpPr>
            <p:spPr bwMode="auto">
              <a:xfrm>
                <a:off x="2928" y="255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2" name="Oval 526"/>
              <p:cNvSpPr>
                <a:spLocks noChangeArrowheads="1"/>
              </p:cNvSpPr>
              <p:nvPr/>
            </p:nvSpPr>
            <p:spPr bwMode="auto">
              <a:xfrm>
                <a:off x="2944" y="25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3" name="Oval 527"/>
              <p:cNvSpPr>
                <a:spLocks noChangeArrowheads="1"/>
              </p:cNvSpPr>
              <p:nvPr/>
            </p:nvSpPr>
            <p:spPr bwMode="auto">
              <a:xfrm>
                <a:off x="2952" y="25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4" name="Oval 528"/>
              <p:cNvSpPr>
                <a:spLocks noChangeArrowheads="1"/>
              </p:cNvSpPr>
              <p:nvPr/>
            </p:nvSpPr>
            <p:spPr bwMode="auto">
              <a:xfrm>
                <a:off x="2968" y="25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5" name="Oval 529"/>
              <p:cNvSpPr>
                <a:spLocks noChangeArrowheads="1"/>
              </p:cNvSpPr>
              <p:nvPr/>
            </p:nvSpPr>
            <p:spPr bwMode="auto">
              <a:xfrm>
                <a:off x="2976" y="25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6" name="Oval 530"/>
              <p:cNvSpPr>
                <a:spLocks noChangeArrowheads="1"/>
              </p:cNvSpPr>
              <p:nvPr/>
            </p:nvSpPr>
            <p:spPr bwMode="auto">
              <a:xfrm>
                <a:off x="2992" y="25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7" name="Oval 531"/>
              <p:cNvSpPr>
                <a:spLocks noChangeArrowheads="1"/>
              </p:cNvSpPr>
              <p:nvPr/>
            </p:nvSpPr>
            <p:spPr bwMode="auto">
              <a:xfrm>
                <a:off x="3008" y="25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8" name="Oval 532"/>
              <p:cNvSpPr>
                <a:spLocks noChangeArrowheads="1"/>
              </p:cNvSpPr>
              <p:nvPr/>
            </p:nvSpPr>
            <p:spPr bwMode="auto">
              <a:xfrm>
                <a:off x="3016" y="261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9" name="Oval 533"/>
              <p:cNvSpPr>
                <a:spLocks noChangeArrowheads="1"/>
              </p:cNvSpPr>
              <p:nvPr/>
            </p:nvSpPr>
            <p:spPr bwMode="auto">
              <a:xfrm>
                <a:off x="3032" y="26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0" name="Oval 534"/>
              <p:cNvSpPr>
                <a:spLocks noChangeArrowheads="1"/>
              </p:cNvSpPr>
              <p:nvPr/>
            </p:nvSpPr>
            <p:spPr bwMode="auto">
              <a:xfrm>
                <a:off x="3040" y="26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1" name="Oval 535"/>
              <p:cNvSpPr>
                <a:spLocks noChangeArrowheads="1"/>
              </p:cNvSpPr>
              <p:nvPr/>
            </p:nvSpPr>
            <p:spPr bwMode="auto">
              <a:xfrm>
                <a:off x="3056" y="26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2" name="Oval 536"/>
              <p:cNvSpPr>
                <a:spLocks noChangeArrowheads="1"/>
              </p:cNvSpPr>
              <p:nvPr/>
            </p:nvSpPr>
            <p:spPr bwMode="auto">
              <a:xfrm>
                <a:off x="3064" y="265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3" name="Oval 537"/>
              <p:cNvSpPr>
                <a:spLocks noChangeArrowheads="1"/>
              </p:cNvSpPr>
              <p:nvPr/>
            </p:nvSpPr>
            <p:spPr bwMode="auto">
              <a:xfrm>
                <a:off x="3080" y="266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4" name="Oval 538"/>
              <p:cNvSpPr>
                <a:spLocks noChangeArrowheads="1"/>
              </p:cNvSpPr>
              <p:nvPr/>
            </p:nvSpPr>
            <p:spPr bwMode="auto">
              <a:xfrm>
                <a:off x="3096" y="26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5" name="Oval 539"/>
              <p:cNvSpPr>
                <a:spLocks noChangeArrowheads="1"/>
              </p:cNvSpPr>
              <p:nvPr/>
            </p:nvSpPr>
            <p:spPr bwMode="auto">
              <a:xfrm>
                <a:off x="3104" y="26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6" name="Oval 540"/>
              <p:cNvSpPr>
                <a:spLocks noChangeArrowheads="1"/>
              </p:cNvSpPr>
              <p:nvPr/>
            </p:nvSpPr>
            <p:spPr bwMode="auto">
              <a:xfrm>
                <a:off x="3120" y="26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7" name="Oval 541"/>
              <p:cNvSpPr>
                <a:spLocks noChangeArrowheads="1"/>
              </p:cNvSpPr>
              <p:nvPr/>
            </p:nvSpPr>
            <p:spPr bwMode="auto">
              <a:xfrm>
                <a:off x="3128" y="27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8" name="Oval 542"/>
              <p:cNvSpPr>
                <a:spLocks noChangeArrowheads="1"/>
              </p:cNvSpPr>
              <p:nvPr/>
            </p:nvSpPr>
            <p:spPr bwMode="auto">
              <a:xfrm>
                <a:off x="3144" y="27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39" name="Oval 543"/>
              <p:cNvSpPr>
                <a:spLocks noChangeArrowheads="1"/>
              </p:cNvSpPr>
              <p:nvPr/>
            </p:nvSpPr>
            <p:spPr bwMode="auto">
              <a:xfrm>
                <a:off x="3152" y="27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0" name="Oval 544"/>
              <p:cNvSpPr>
                <a:spLocks noChangeArrowheads="1"/>
              </p:cNvSpPr>
              <p:nvPr/>
            </p:nvSpPr>
            <p:spPr bwMode="auto">
              <a:xfrm>
                <a:off x="3168" y="27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1" name="Oval 545"/>
              <p:cNvSpPr>
                <a:spLocks noChangeArrowheads="1"/>
              </p:cNvSpPr>
              <p:nvPr/>
            </p:nvSpPr>
            <p:spPr bwMode="auto">
              <a:xfrm>
                <a:off x="3184" y="275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2" name="Oval 546"/>
              <p:cNvSpPr>
                <a:spLocks noChangeArrowheads="1"/>
              </p:cNvSpPr>
              <p:nvPr/>
            </p:nvSpPr>
            <p:spPr bwMode="auto">
              <a:xfrm>
                <a:off x="3192" y="27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3" name="Oval 547"/>
              <p:cNvSpPr>
                <a:spLocks noChangeArrowheads="1"/>
              </p:cNvSpPr>
              <p:nvPr/>
            </p:nvSpPr>
            <p:spPr bwMode="auto">
              <a:xfrm>
                <a:off x="3208" y="27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4" name="Oval 548"/>
              <p:cNvSpPr>
                <a:spLocks noChangeArrowheads="1"/>
              </p:cNvSpPr>
              <p:nvPr/>
            </p:nvSpPr>
            <p:spPr bwMode="auto">
              <a:xfrm>
                <a:off x="3208" y="27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5" name="Oval 549"/>
              <p:cNvSpPr>
                <a:spLocks noChangeArrowheads="1"/>
              </p:cNvSpPr>
              <p:nvPr/>
            </p:nvSpPr>
            <p:spPr bwMode="auto">
              <a:xfrm>
                <a:off x="3232" y="27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6" name="Oval 550"/>
              <p:cNvSpPr>
                <a:spLocks noChangeArrowheads="1"/>
              </p:cNvSpPr>
              <p:nvPr/>
            </p:nvSpPr>
            <p:spPr bwMode="auto">
              <a:xfrm>
                <a:off x="3256" y="28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7" name="Oval 551"/>
              <p:cNvSpPr>
                <a:spLocks noChangeArrowheads="1"/>
              </p:cNvSpPr>
              <p:nvPr/>
            </p:nvSpPr>
            <p:spPr bwMode="auto">
              <a:xfrm>
                <a:off x="3280" y="28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8" name="Oval 552"/>
              <p:cNvSpPr>
                <a:spLocks noChangeArrowheads="1"/>
              </p:cNvSpPr>
              <p:nvPr/>
            </p:nvSpPr>
            <p:spPr bwMode="auto">
              <a:xfrm>
                <a:off x="3296" y="28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49" name="Oval 553"/>
              <p:cNvSpPr>
                <a:spLocks noChangeArrowheads="1"/>
              </p:cNvSpPr>
              <p:nvPr/>
            </p:nvSpPr>
            <p:spPr bwMode="auto">
              <a:xfrm>
                <a:off x="3312" y="28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0" name="Oval 554"/>
              <p:cNvSpPr>
                <a:spLocks noChangeArrowheads="1"/>
              </p:cNvSpPr>
              <p:nvPr/>
            </p:nvSpPr>
            <p:spPr bwMode="auto">
              <a:xfrm>
                <a:off x="3328" y="29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1" name="Oval 555"/>
              <p:cNvSpPr>
                <a:spLocks noChangeArrowheads="1"/>
              </p:cNvSpPr>
              <p:nvPr/>
            </p:nvSpPr>
            <p:spPr bwMode="auto">
              <a:xfrm>
                <a:off x="3344" y="29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2" name="Oval 556"/>
              <p:cNvSpPr>
                <a:spLocks noChangeArrowheads="1"/>
              </p:cNvSpPr>
              <p:nvPr/>
            </p:nvSpPr>
            <p:spPr bwMode="auto">
              <a:xfrm>
                <a:off x="3360" y="293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3" name="Oval 557"/>
              <p:cNvSpPr>
                <a:spLocks noChangeArrowheads="1"/>
              </p:cNvSpPr>
              <p:nvPr/>
            </p:nvSpPr>
            <p:spPr bwMode="auto">
              <a:xfrm>
                <a:off x="3368" y="295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4" name="Oval 558"/>
              <p:cNvSpPr>
                <a:spLocks noChangeArrowheads="1"/>
              </p:cNvSpPr>
              <p:nvPr/>
            </p:nvSpPr>
            <p:spPr bwMode="auto">
              <a:xfrm>
                <a:off x="3384" y="29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5" name="Oval 559"/>
              <p:cNvSpPr>
                <a:spLocks noChangeArrowheads="1"/>
              </p:cNvSpPr>
              <p:nvPr/>
            </p:nvSpPr>
            <p:spPr bwMode="auto">
              <a:xfrm>
                <a:off x="3392" y="29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6" name="Oval 560"/>
              <p:cNvSpPr>
                <a:spLocks noChangeArrowheads="1"/>
              </p:cNvSpPr>
              <p:nvPr/>
            </p:nvSpPr>
            <p:spPr bwMode="auto">
              <a:xfrm>
                <a:off x="3400" y="29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7" name="Oval 561"/>
              <p:cNvSpPr>
                <a:spLocks noChangeArrowheads="1"/>
              </p:cNvSpPr>
              <p:nvPr/>
            </p:nvSpPr>
            <p:spPr bwMode="auto">
              <a:xfrm>
                <a:off x="3408" y="29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8" name="Oval 562"/>
              <p:cNvSpPr>
                <a:spLocks noChangeArrowheads="1"/>
              </p:cNvSpPr>
              <p:nvPr/>
            </p:nvSpPr>
            <p:spPr bwMode="auto">
              <a:xfrm>
                <a:off x="3416" y="30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59" name="Oval 563"/>
              <p:cNvSpPr>
                <a:spLocks noChangeArrowheads="1"/>
              </p:cNvSpPr>
              <p:nvPr/>
            </p:nvSpPr>
            <p:spPr bwMode="auto">
              <a:xfrm>
                <a:off x="3424" y="301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0" name="Oval 564"/>
              <p:cNvSpPr>
                <a:spLocks noChangeArrowheads="1"/>
              </p:cNvSpPr>
              <p:nvPr/>
            </p:nvSpPr>
            <p:spPr bwMode="auto">
              <a:xfrm>
                <a:off x="3432" y="30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1" name="Oval 565"/>
              <p:cNvSpPr>
                <a:spLocks noChangeArrowheads="1"/>
              </p:cNvSpPr>
              <p:nvPr/>
            </p:nvSpPr>
            <p:spPr bwMode="auto">
              <a:xfrm>
                <a:off x="3440" y="303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2" name="Oval 566"/>
              <p:cNvSpPr>
                <a:spLocks noChangeArrowheads="1"/>
              </p:cNvSpPr>
              <p:nvPr/>
            </p:nvSpPr>
            <p:spPr bwMode="auto">
              <a:xfrm>
                <a:off x="3448" y="30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3" name="Oval 567"/>
              <p:cNvSpPr>
                <a:spLocks noChangeArrowheads="1"/>
              </p:cNvSpPr>
              <p:nvPr/>
            </p:nvSpPr>
            <p:spPr bwMode="auto">
              <a:xfrm>
                <a:off x="3456" y="305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" name="Oval 568"/>
              <p:cNvSpPr>
                <a:spLocks noChangeArrowheads="1"/>
              </p:cNvSpPr>
              <p:nvPr/>
            </p:nvSpPr>
            <p:spPr bwMode="auto">
              <a:xfrm>
                <a:off x="3464" y="306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" name="Oval 569"/>
              <p:cNvSpPr>
                <a:spLocks noChangeArrowheads="1"/>
              </p:cNvSpPr>
              <p:nvPr/>
            </p:nvSpPr>
            <p:spPr bwMode="auto">
              <a:xfrm>
                <a:off x="3472" y="30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6" name="Oval 570"/>
              <p:cNvSpPr>
                <a:spLocks noChangeArrowheads="1"/>
              </p:cNvSpPr>
              <p:nvPr/>
            </p:nvSpPr>
            <p:spPr bwMode="auto">
              <a:xfrm>
                <a:off x="3472" y="30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7" name="Oval 571"/>
              <p:cNvSpPr>
                <a:spLocks noChangeArrowheads="1"/>
              </p:cNvSpPr>
              <p:nvPr/>
            </p:nvSpPr>
            <p:spPr bwMode="auto">
              <a:xfrm>
                <a:off x="3480" y="30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" name="Oval 572"/>
              <p:cNvSpPr>
                <a:spLocks noChangeArrowheads="1"/>
              </p:cNvSpPr>
              <p:nvPr/>
            </p:nvSpPr>
            <p:spPr bwMode="auto">
              <a:xfrm>
                <a:off x="3488" y="30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9" name="Oval 573"/>
              <p:cNvSpPr>
                <a:spLocks noChangeArrowheads="1"/>
              </p:cNvSpPr>
              <p:nvPr/>
            </p:nvSpPr>
            <p:spPr bwMode="auto">
              <a:xfrm>
                <a:off x="3496" y="30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0" name="Oval 574"/>
              <p:cNvSpPr>
                <a:spLocks noChangeArrowheads="1"/>
              </p:cNvSpPr>
              <p:nvPr/>
            </p:nvSpPr>
            <p:spPr bwMode="auto">
              <a:xfrm>
                <a:off x="3496" y="30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1" name="Oval 575"/>
              <p:cNvSpPr>
                <a:spLocks noChangeArrowheads="1"/>
              </p:cNvSpPr>
              <p:nvPr/>
            </p:nvSpPr>
            <p:spPr bwMode="auto">
              <a:xfrm>
                <a:off x="3504" y="31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2" name="Oval 576"/>
              <p:cNvSpPr>
                <a:spLocks noChangeArrowheads="1"/>
              </p:cNvSpPr>
              <p:nvPr/>
            </p:nvSpPr>
            <p:spPr bwMode="auto">
              <a:xfrm>
                <a:off x="3512" y="31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3" name="Oval 577"/>
              <p:cNvSpPr>
                <a:spLocks noChangeArrowheads="1"/>
              </p:cNvSpPr>
              <p:nvPr/>
            </p:nvSpPr>
            <p:spPr bwMode="auto">
              <a:xfrm>
                <a:off x="3512" y="311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4" name="Oval 578"/>
              <p:cNvSpPr>
                <a:spLocks noChangeArrowheads="1"/>
              </p:cNvSpPr>
              <p:nvPr/>
            </p:nvSpPr>
            <p:spPr bwMode="auto">
              <a:xfrm>
                <a:off x="3520" y="31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5" name="Oval 579"/>
              <p:cNvSpPr>
                <a:spLocks noChangeArrowheads="1"/>
              </p:cNvSpPr>
              <p:nvPr/>
            </p:nvSpPr>
            <p:spPr bwMode="auto">
              <a:xfrm>
                <a:off x="3512" y="31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6" name="Oval 580"/>
              <p:cNvSpPr>
                <a:spLocks noChangeArrowheads="1"/>
              </p:cNvSpPr>
              <p:nvPr/>
            </p:nvSpPr>
            <p:spPr bwMode="auto">
              <a:xfrm>
                <a:off x="3520" y="314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7" name="Oval 581"/>
              <p:cNvSpPr>
                <a:spLocks noChangeArrowheads="1"/>
              </p:cNvSpPr>
              <p:nvPr/>
            </p:nvSpPr>
            <p:spPr bwMode="auto">
              <a:xfrm>
                <a:off x="3528" y="315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8" name="Oval 582"/>
              <p:cNvSpPr>
                <a:spLocks noChangeArrowheads="1"/>
              </p:cNvSpPr>
              <p:nvPr/>
            </p:nvSpPr>
            <p:spPr bwMode="auto">
              <a:xfrm>
                <a:off x="3536" y="31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79" name="Oval 583"/>
              <p:cNvSpPr>
                <a:spLocks noChangeArrowheads="1"/>
              </p:cNvSpPr>
              <p:nvPr/>
            </p:nvSpPr>
            <p:spPr bwMode="auto">
              <a:xfrm>
                <a:off x="3544" y="31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0" name="Oval 584"/>
              <p:cNvSpPr>
                <a:spLocks noChangeArrowheads="1"/>
              </p:cNvSpPr>
              <p:nvPr/>
            </p:nvSpPr>
            <p:spPr bwMode="auto">
              <a:xfrm>
                <a:off x="3552" y="316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1" name="Oval 585"/>
              <p:cNvSpPr>
                <a:spLocks noChangeArrowheads="1"/>
              </p:cNvSpPr>
              <p:nvPr/>
            </p:nvSpPr>
            <p:spPr bwMode="auto">
              <a:xfrm>
                <a:off x="3560" y="317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2" name="Oval 586"/>
              <p:cNvSpPr>
                <a:spLocks noChangeArrowheads="1"/>
              </p:cNvSpPr>
              <p:nvPr/>
            </p:nvSpPr>
            <p:spPr bwMode="auto">
              <a:xfrm>
                <a:off x="3568" y="318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3" name="Oval 587"/>
              <p:cNvSpPr>
                <a:spLocks noChangeArrowheads="1"/>
              </p:cNvSpPr>
              <p:nvPr/>
            </p:nvSpPr>
            <p:spPr bwMode="auto">
              <a:xfrm>
                <a:off x="3576" y="319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4" name="Oval 588"/>
              <p:cNvSpPr>
                <a:spLocks noChangeArrowheads="1"/>
              </p:cNvSpPr>
              <p:nvPr/>
            </p:nvSpPr>
            <p:spPr bwMode="auto">
              <a:xfrm>
                <a:off x="3584" y="319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5" name="Oval 589"/>
              <p:cNvSpPr>
                <a:spLocks noChangeArrowheads="1"/>
              </p:cNvSpPr>
              <p:nvPr/>
            </p:nvSpPr>
            <p:spPr bwMode="auto">
              <a:xfrm>
                <a:off x="3592" y="320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6" name="Oval 590"/>
              <p:cNvSpPr>
                <a:spLocks noChangeArrowheads="1"/>
              </p:cNvSpPr>
              <p:nvPr/>
            </p:nvSpPr>
            <p:spPr bwMode="auto">
              <a:xfrm>
                <a:off x="3592" y="32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7" name="Oval 591"/>
              <p:cNvSpPr>
                <a:spLocks noChangeArrowheads="1"/>
              </p:cNvSpPr>
              <p:nvPr/>
            </p:nvSpPr>
            <p:spPr bwMode="auto">
              <a:xfrm>
                <a:off x="3600" y="322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8" name="Oval 592"/>
              <p:cNvSpPr>
                <a:spLocks noChangeArrowheads="1"/>
              </p:cNvSpPr>
              <p:nvPr/>
            </p:nvSpPr>
            <p:spPr bwMode="auto">
              <a:xfrm>
                <a:off x="3608" y="323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89" name="Oval 593"/>
              <p:cNvSpPr>
                <a:spLocks noChangeArrowheads="1"/>
              </p:cNvSpPr>
              <p:nvPr/>
            </p:nvSpPr>
            <p:spPr bwMode="auto">
              <a:xfrm>
                <a:off x="3608" y="323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0" name="Oval 594"/>
              <p:cNvSpPr>
                <a:spLocks noChangeArrowheads="1"/>
              </p:cNvSpPr>
              <p:nvPr/>
            </p:nvSpPr>
            <p:spPr bwMode="auto">
              <a:xfrm>
                <a:off x="3616" y="324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1" name="Oval 595"/>
              <p:cNvSpPr>
                <a:spLocks noChangeArrowheads="1"/>
              </p:cNvSpPr>
              <p:nvPr/>
            </p:nvSpPr>
            <p:spPr bwMode="auto">
              <a:xfrm>
                <a:off x="3624" y="3271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2" name="Oval 596"/>
              <p:cNvSpPr>
                <a:spLocks noChangeArrowheads="1"/>
              </p:cNvSpPr>
              <p:nvPr/>
            </p:nvSpPr>
            <p:spPr bwMode="auto">
              <a:xfrm>
                <a:off x="3632" y="32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3" name="Oval 597"/>
              <p:cNvSpPr>
                <a:spLocks noChangeArrowheads="1"/>
              </p:cNvSpPr>
              <p:nvPr/>
            </p:nvSpPr>
            <p:spPr bwMode="auto">
              <a:xfrm>
                <a:off x="3640" y="32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4" name="Oval 598"/>
              <p:cNvSpPr>
                <a:spLocks noChangeArrowheads="1"/>
              </p:cNvSpPr>
              <p:nvPr/>
            </p:nvSpPr>
            <p:spPr bwMode="auto">
              <a:xfrm>
                <a:off x="3640" y="32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5" name="Oval 599"/>
              <p:cNvSpPr>
                <a:spLocks noChangeArrowheads="1"/>
              </p:cNvSpPr>
              <p:nvPr/>
            </p:nvSpPr>
            <p:spPr bwMode="auto">
              <a:xfrm>
                <a:off x="3648" y="327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6" name="Oval 600"/>
              <p:cNvSpPr>
                <a:spLocks noChangeArrowheads="1"/>
              </p:cNvSpPr>
              <p:nvPr/>
            </p:nvSpPr>
            <p:spPr bwMode="auto">
              <a:xfrm>
                <a:off x="3648" y="32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7" name="Oval 601"/>
              <p:cNvSpPr>
                <a:spLocks noChangeArrowheads="1"/>
              </p:cNvSpPr>
              <p:nvPr/>
            </p:nvSpPr>
            <p:spPr bwMode="auto">
              <a:xfrm>
                <a:off x="3656" y="328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8" name="Oval 602"/>
              <p:cNvSpPr>
                <a:spLocks noChangeArrowheads="1"/>
              </p:cNvSpPr>
              <p:nvPr/>
            </p:nvSpPr>
            <p:spPr bwMode="auto">
              <a:xfrm>
                <a:off x="3656" y="329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99" name="Oval 603"/>
              <p:cNvSpPr>
                <a:spLocks noChangeArrowheads="1"/>
              </p:cNvSpPr>
              <p:nvPr/>
            </p:nvSpPr>
            <p:spPr bwMode="auto">
              <a:xfrm>
                <a:off x="3664" y="3303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0" name="Oval 604"/>
              <p:cNvSpPr>
                <a:spLocks noChangeArrowheads="1"/>
              </p:cNvSpPr>
              <p:nvPr/>
            </p:nvSpPr>
            <p:spPr bwMode="auto">
              <a:xfrm>
                <a:off x="3672" y="3319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1" name="Oval 605"/>
              <p:cNvSpPr>
                <a:spLocks noChangeArrowheads="1"/>
              </p:cNvSpPr>
              <p:nvPr/>
            </p:nvSpPr>
            <p:spPr bwMode="auto">
              <a:xfrm>
                <a:off x="3680" y="3327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2" name="Oval 606"/>
              <p:cNvSpPr>
                <a:spLocks noChangeArrowheads="1"/>
              </p:cNvSpPr>
              <p:nvPr/>
            </p:nvSpPr>
            <p:spPr bwMode="auto">
              <a:xfrm>
                <a:off x="3688" y="3335"/>
                <a:ext cx="56" cy="56"/>
              </a:xfrm>
              <a:prstGeom prst="ellipse">
                <a:avLst/>
              </a:prstGeom>
              <a:noFill/>
              <a:ln w="9525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3" name="Oval 607"/>
              <p:cNvSpPr>
                <a:spLocks noChangeArrowheads="1"/>
              </p:cNvSpPr>
              <p:nvPr/>
            </p:nvSpPr>
            <p:spPr bwMode="auto">
              <a:xfrm>
                <a:off x="3536" y="31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4" name="Oval 608"/>
              <p:cNvSpPr>
                <a:spLocks noChangeArrowheads="1"/>
              </p:cNvSpPr>
              <p:nvPr/>
            </p:nvSpPr>
            <p:spPr bwMode="auto">
              <a:xfrm>
                <a:off x="3552" y="31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5" name="Oval 609"/>
              <p:cNvSpPr>
                <a:spLocks noChangeArrowheads="1"/>
              </p:cNvSpPr>
              <p:nvPr/>
            </p:nvSpPr>
            <p:spPr bwMode="auto">
              <a:xfrm>
                <a:off x="3568" y="31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6" name="Oval 610"/>
              <p:cNvSpPr>
                <a:spLocks noChangeArrowheads="1"/>
              </p:cNvSpPr>
              <p:nvPr/>
            </p:nvSpPr>
            <p:spPr bwMode="auto">
              <a:xfrm>
                <a:off x="3576" y="319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7" name="Oval 611"/>
              <p:cNvSpPr>
                <a:spLocks noChangeArrowheads="1"/>
              </p:cNvSpPr>
              <p:nvPr/>
            </p:nvSpPr>
            <p:spPr bwMode="auto">
              <a:xfrm>
                <a:off x="3592" y="32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8" name="Oval 612"/>
              <p:cNvSpPr>
                <a:spLocks noChangeArrowheads="1"/>
              </p:cNvSpPr>
              <p:nvPr/>
            </p:nvSpPr>
            <p:spPr bwMode="auto">
              <a:xfrm>
                <a:off x="3608" y="322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09" name="Oval 613"/>
              <p:cNvSpPr>
                <a:spLocks noChangeArrowheads="1"/>
              </p:cNvSpPr>
              <p:nvPr/>
            </p:nvSpPr>
            <p:spPr bwMode="auto">
              <a:xfrm>
                <a:off x="3616" y="32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0" name="Oval 614"/>
              <p:cNvSpPr>
                <a:spLocks noChangeArrowheads="1"/>
              </p:cNvSpPr>
              <p:nvPr/>
            </p:nvSpPr>
            <p:spPr bwMode="auto">
              <a:xfrm>
                <a:off x="3632" y="32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1" name="Oval 615"/>
              <p:cNvSpPr>
                <a:spLocks noChangeArrowheads="1"/>
              </p:cNvSpPr>
              <p:nvPr/>
            </p:nvSpPr>
            <p:spPr bwMode="auto">
              <a:xfrm>
                <a:off x="3648" y="327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2" name="Oval 616"/>
              <p:cNvSpPr>
                <a:spLocks noChangeArrowheads="1"/>
              </p:cNvSpPr>
              <p:nvPr/>
            </p:nvSpPr>
            <p:spPr bwMode="auto">
              <a:xfrm>
                <a:off x="3656" y="32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3" name="Oval 617"/>
              <p:cNvSpPr>
                <a:spLocks noChangeArrowheads="1"/>
              </p:cNvSpPr>
              <p:nvPr/>
            </p:nvSpPr>
            <p:spPr bwMode="auto">
              <a:xfrm>
                <a:off x="3672" y="33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4" name="Oval 618"/>
              <p:cNvSpPr>
                <a:spLocks noChangeArrowheads="1"/>
              </p:cNvSpPr>
              <p:nvPr/>
            </p:nvSpPr>
            <p:spPr bwMode="auto">
              <a:xfrm>
                <a:off x="3688" y="33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5" name="Oval 619"/>
              <p:cNvSpPr>
                <a:spLocks noChangeArrowheads="1"/>
              </p:cNvSpPr>
              <p:nvPr/>
            </p:nvSpPr>
            <p:spPr bwMode="auto">
              <a:xfrm>
                <a:off x="3696" y="334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6" name="Oval 620"/>
              <p:cNvSpPr>
                <a:spLocks noChangeArrowheads="1"/>
              </p:cNvSpPr>
              <p:nvPr/>
            </p:nvSpPr>
            <p:spPr bwMode="auto">
              <a:xfrm>
                <a:off x="3712" y="335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7" name="Oval 621"/>
              <p:cNvSpPr>
                <a:spLocks noChangeArrowheads="1"/>
              </p:cNvSpPr>
              <p:nvPr/>
            </p:nvSpPr>
            <p:spPr bwMode="auto">
              <a:xfrm>
                <a:off x="3720" y="33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8" name="Oval 622"/>
              <p:cNvSpPr>
                <a:spLocks noChangeArrowheads="1"/>
              </p:cNvSpPr>
              <p:nvPr/>
            </p:nvSpPr>
            <p:spPr bwMode="auto">
              <a:xfrm>
                <a:off x="3736" y="33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19" name="Oval 623"/>
              <p:cNvSpPr>
                <a:spLocks noChangeArrowheads="1"/>
              </p:cNvSpPr>
              <p:nvPr/>
            </p:nvSpPr>
            <p:spPr bwMode="auto">
              <a:xfrm>
                <a:off x="3752" y="339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0" name="Oval 624"/>
              <p:cNvSpPr>
                <a:spLocks noChangeArrowheads="1"/>
              </p:cNvSpPr>
              <p:nvPr/>
            </p:nvSpPr>
            <p:spPr bwMode="auto">
              <a:xfrm>
                <a:off x="3760" y="342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1" name="Oval 625"/>
              <p:cNvSpPr>
                <a:spLocks noChangeArrowheads="1"/>
              </p:cNvSpPr>
              <p:nvPr/>
            </p:nvSpPr>
            <p:spPr bwMode="auto">
              <a:xfrm>
                <a:off x="3776" y="34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2" name="Oval 626"/>
              <p:cNvSpPr>
                <a:spLocks noChangeArrowheads="1"/>
              </p:cNvSpPr>
              <p:nvPr/>
            </p:nvSpPr>
            <p:spPr bwMode="auto">
              <a:xfrm>
                <a:off x="3792" y="34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3" name="Oval 627"/>
              <p:cNvSpPr>
                <a:spLocks noChangeArrowheads="1"/>
              </p:cNvSpPr>
              <p:nvPr/>
            </p:nvSpPr>
            <p:spPr bwMode="auto">
              <a:xfrm>
                <a:off x="3800" y="34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4" name="Oval 628"/>
              <p:cNvSpPr>
                <a:spLocks noChangeArrowheads="1"/>
              </p:cNvSpPr>
              <p:nvPr/>
            </p:nvSpPr>
            <p:spPr bwMode="auto">
              <a:xfrm>
                <a:off x="3816" y="347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5" name="Oval 629"/>
              <p:cNvSpPr>
                <a:spLocks noChangeArrowheads="1"/>
              </p:cNvSpPr>
              <p:nvPr/>
            </p:nvSpPr>
            <p:spPr bwMode="auto">
              <a:xfrm>
                <a:off x="3824" y="348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6" name="Oval 630"/>
              <p:cNvSpPr>
                <a:spLocks noChangeArrowheads="1"/>
              </p:cNvSpPr>
              <p:nvPr/>
            </p:nvSpPr>
            <p:spPr bwMode="auto">
              <a:xfrm>
                <a:off x="3840" y="34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7" name="Oval 631"/>
              <p:cNvSpPr>
                <a:spLocks noChangeArrowheads="1"/>
              </p:cNvSpPr>
              <p:nvPr/>
            </p:nvSpPr>
            <p:spPr bwMode="auto">
              <a:xfrm>
                <a:off x="3856" y="35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8" name="Oval 632"/>
              <p:cNvSpPr>
                <a:spLocks noChangeArrowheads="1"/>
              </p:cNvSpPr>
              <p:nvPr/>
            </p:nvSpPr>
            <p:spPr bwMode="auto">
              <a:xfrm>
                <a:off x="3864" y="35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29" name="Oval 633"/>
              <p:cNvSpPr>
                <a:spLocks noChangeArrowheads="1"/>
              </p:cNvSpPr>
              <p:nvPr/>
            </p:nvSpPr>
            <p:spPr bwMode="auto">
              <a:xfrm>
                <a:off x="3880" y="354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0" name="Oval 634"/>
              <p:cNvSpPr>
                <a:spLocks noChangeArrowheads="1"/>
              </p:cNvSpPr>
              <p:nvPr/>
            </p:nvSpPr>
            <p:spPr bwMode="auto">
              <a:xfrm>
                <a:off x="3896" y="355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1" name="Oval 635"/>
              <p:cNvSpPr>
                <a:spLocks noChangeArrowheads="1"/>
              </p:cNvSpPr>
              <p:nvPr/>
            </p:nvSpPr>
            <p:spPr bwMode="auto">
              <a:xfrm>
                <a:off x="3904" y="356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2" name="Oval 636"/>
              <p:cNvSpPr>
                <a:spLocks noChangeArrowheads="1"/>
              </p:cNvSpPr>
              <p:nvPr/>
            </p:nvSpPr>
            <p:spPr bwMode="auto">
              <a:xfrm>
                <a:off x="3920" y="35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3" name="Oval 637"/>
              <p:cNvSpPr>
                <a:spLocks noChangeArrowheads="1"/>
              </p:cNvSpPr>
              <p:nvPr/>
            </p:nvSpPr>
            <p:spPr bwMode="auto">
              <a:xfrm>
                <a:off x="3928" y="35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4" name="Oval 638"/>
              <p:cNvSpPr>
                <a:spLocks noChangeArrowheads="1"/>
              </p:cNvSpPr>
              <p:nvPr/>
            </p:nvSpPr>
            <p:spPr bwMode="auto">
              <a:xfrm>
                <a:off x="3944" y="35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5" name="Oval 639"/>
              <p:cNvSpPr>
                <a:spLocks noChangeArrowheads="1"/>
              </p:cNvSpPr>
              <p:nvPr/>
            </p:nvSpPr>
            <p:spPr bwMode="auto">
              <a:xfrm>
                <a:off x="3960" y="36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6" name="Oval 640"/>
              <p:cNvSpPr>
                <a:spLocks noChangeArrowheads="1"/>
              </p:cNvSpPr>
              <p:nvPr/>
            </p:nvSpPr>
            <p:spPr bwMode="auto">
              <a:xfrm>
                <a:off x="3968" y="36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7" name="Oval 641"/>
              <p:cNvSpPr>
                <a:spLocks noChangeArrowheads="1"/>
              </p:cNvSpPr>
              <p:nvPr/>
            </p:nvSpPr>
            <p:spPr bwMode="auto">
              <a:xfrm>
                <a:off x="3984" y="362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8" name="Oval 642"/>
              <p:cNvSpPr>
                <a:spLocks noChangeArrowheads="1"/>
              </p:cNvSpPr>
              <p:nvPr/>
            </p:nvSpPr>
            <p:spPr bwMode="auto">
              <a:xfrm>
                <a:off x="3992" y="36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39" name="Oval 643"/>
              <p:cNvSpPr>
                <a:spLocks noChangeArrowheads="1"/>
              </p:cNvSpPr>
              <p:nvPr/>
            </p:nvSpPr>
            <p:spPr bwMode="auto">
              <a:xfrm>
                <a:off x="4008" y="36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0" name="Oval 644"/>
              <p:cNvSpPr>
                <a:spLocks noChangeArrowheads="1"/>
              </p:cNvSpPr>
              <p:nvPr/>
            </p:nvSpPr>
            <p:spPr bwMode="auto">
              <a:xfrm>
                <a:off x="4024" y="36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1" name="Oval 645"/>
              <p:cNvSpPr>
                <a:spLocks noChangeArrowheads="1"/>
              </p:cNvSpPr>
              <p:nvPr/>
            </p:nvSpPr>
            <p:spPr bwMode="auto">
              <a:xfrm>
                <a:off x="4032" y="36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2" name="Oval 646"/>
              <p:cNvSpPr>
                <a:spLocks noChangeArrowheads="1"/>
              </p:cNvSpPr>
              <p:nvPr/>
            </p:nvSpPr>
            <p:spPr bwMode="auto">
              <a:xfrm>
                <a:off x="4048" y="367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3" name="Oval 647"/>
              <p:cNvSpPr>
                <a:spLocks noChangeArrowheads="1"/>
              </p:cNvSpPr>
              <p:nvPr/>
            </p:nvSpPr>
            <p:spPr bwMode="auto">
              <a:xfrm>
                <a:off x="4064" y="367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4" name="Oval 648"/>
              <p:cNvSpPr>
                <a:spLocks noChangeArrowheads="1"/>
              </p:cNvSpPr>
              <p:nvPr/>
            </p:nvSpPr>
            <p:spPr bwMode="auto">
              <a:xfrm>
                <a:off x="4072" y="36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5" name="Oval 649"/>
              <p:cNvSpPr>
                <a:spLocks noChangeArrowheads="1"/>
              </p:cNvSpPr>
              <p:nvPr/>
            </p:nvSpPr>
            <p:spPr bwMode="auto">
              <a:xfrm>
                <a:off x="4088" y="36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6" name="Oval 650"/>
              <p:cNvSpPr>
                <a:spLocks noChangeArrowheads="1"/>
              </p:cNvSpPr>
              <p:nvPr/>
            </p:nvSpPr>
            <p:spPr bwMode="auto">
              <a:xfrm>
                <a:off x="4096" y="37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7" name="Oval 651"/>
              <p:cNvSpPr>
                <a:spLocks noChangeArrowheads="1"/>
              </p:cNvSpPr>
              <p:nvPr/>
            </p:nvSpPr>
            <p:spPr bwMode="auto">
              <a:xfrm>
                <a:off x="4112" y="371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8" name="Oval 652"/>
              <p:cNvSpPr>
                <a:spLocks noChangeArrowheads="1"/>
              </p:cNvSpPr>
              <p:nvPr/>
            </p:nvSpPr>
            <p:spPr bwMode="auto">
              <a:xfrm>
                <a:off x="4128" y="37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49" name="Oval 653"/>
              <p:cNvSpPr>
                <a:spLocks noChangeArrowheads="1"/>
              </p:cNvSpPr>
              <p:nvPr/>
            </p:nvSpPr>
            <p:spPr bwMode="auto">
              <a:xfrm>
                <a:off x="4136" y="37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0" name="Oval 654"/>
              <p:cNvSpPr>
                <a:spLocks noChangeArrowheads="1"/>
              </p:cNvSpPr>
              <p:nvPr/>
            </p:nvSpPr>
            <p:spPr bwMode="auto">
              <a:xfrm>
                <a:off x="4152" y="374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1" name="Oval 655"/>
              <p:cNvSpPr>
                <a:spLocks noChangeArrowheads="1"/>
              </p:cNvSpPr>
              <p:nvPr/>
            </p:nvSpPr>
            <p:spPr bwMode="auto">
              <a:xfrm>
                <a:off x="4160" y="37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2" name="Oval 656"/>
              <p:cNvSpPr>
                <a:spLocks noChangeArrowheads="1"/>
              </p:cNvSpPr>
              <p:nvPr/>
            </p:nvSpPr>
            <p:spPr bwMode="auto">
              <a:xfrm>
                <a:off x="4176" y="375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3" name="Oval 657"/>
              <p:cNvSpPr>
                <a:spLocks noChangeArrowheads="1"/>
              </p:cNvSpPr>
              <p:nvPr/>
            </p:nvSpPr>
            <p:spPr bwMode="auto">
              <a:xfrm>
                <a:off x="4192" y="37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4" name="Oval 658"/>
              <p:cNvSpPr>
                <a:spLocks noChangeArrowheads="1"/>
              </p:cNvSpPr>
              <p:nvPr/>
            </p:nvSpPr>
            <p:spPr bwMode="auto">
              <a:xfrm>
                <a:off x="4200" y="378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5" name="Oval 659"/>
              <p:cNvSpPr>
                <a:spLocks noChangeArrowheads="1"/>
              </p:cNvSpPr>
              <p:nvPr/>
            </p:nvSpPr>
            <p:spPr bwMode="auto">
              <a:xfrm>
                <a:off x="4216" y="37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6" name="Oval 660"/>
              <p:cNvSpPr>
                <a:spLocks noChangeArrowheads="1"/>
              </p:cNvSpPr>
              <p:nvPr/>
            </p:nvSpPr>
            <p:spPr bwMode="auto">
              <a:xfrm>
                <a:off x="4224" y="3791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7" name="Oval 661"/>
              <p:cNvSpPr>
                <a:spLocks noChangeArrowheads="1"/>
              </p:cNvSpPr>
              <p:nvPr/>
            </p:nvSpPr>
            <p:spPr bwMode="auto">
              <a:xfrm>
                <a:off x="4240" y="380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8" name="Oval 662"/>
              <p:cNvSpPr>
                <a:spLocks noChangeArrowheads="1"/>
              </p:cNvSpPr>
              <p:nvPr/>
            </p:nvSpPr>
            <p:spPr bwMode="auto">
              <a:xfrm>
                <a:off x="4256" y="381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59" name="Oval 663"/>
              <p:cNvSpPr>
                <a:spLocks noChangeArrowheads="1"/>
              </p:cNvSpPr>
              <p:nvPr/>
            </p:nvSpPr>
            <p:spPr bwMode="auto">
              <a:xfrm>
                <a:off x="4264" y="383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0" name="Oval 664"/>
              <p:cNvSpPr>
                <a:spLocks noChangeArrowheads="1"/>
              </p:cNvSpPr>
              <p:nvPr/>
            </p:nvSpPr>
            <p:spPr bwMode="auto">
              <a:xfrm>
                <a:off x="4280" y="384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1" name="Oval 665"/>
              <p:cNvSpPr>
                <a:spLocks noChangeArrowheads="1"/>
              </p:cNvSpPr>
              <p:nvPr/>
            </p:nvSpPr>
            <p:spPr bwMode="auto">
              <a:xfrm>
                <a:off x="4288" y="385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2" name="Oval 666"/>
              <p:cNvSpPr>
                <a:spLocks noChangeArrowheads="1"/>
              </p:cNvSpPr>
              <p:nvPr/>
            </p:nvSpPr>
            <p:spPr bwMode="auto">
              <a:xfrm>
                <a:off x="4304" y="38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3" name="Oval 667"/>
              <p:cNvSpPr>
                <a:spLocks noChangeArrowheads="1"/>
              </p:cNvSpPr>
              <p:nvPr/>
            </p:nvSpPr>
            <p:spPr bwMode="auto">
              <a:xfrm>
                <a:off x="4320" y="38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4" name="Oval 668"/>
              <p:cNvSpPr>
                <a:spLocks noChangeArrowheads="1"/>
              </p:cNvSpPr>
              <p:nvPr/>
            </p:nvSpPr>
            <p:spPr bwMode="auto">
              <a:xfrm>
                <a:off x="4328" y="386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5" name="Oval 669"/>
              <p:cNvSpPr>
                <a:spLocks noChangeArrowheads="1"/>
              </p:cNvSpPr>
              <p:nvPr/>
            </p:nvSpPr>
            <p:spPr bwMode="auto">
              <a:xfrm>
                <a:off x="4344" y="38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6" name="Oval 670"/>
              <p:cNvSpPr>
                <a:spLocks noChangeArrowheads="1"/>
              </p:cNvSpPr>
              <p:nvPr/>
            </p:nvSpPr>
            <p:spPr bwMode="auto">
              <a:xfrm>
                <a:off x="4360" y="389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7" name="Oval 671"/>
              <p:cNvSpPr>
                <a:spLocks noChangeArrowheads="1"/>
              </p:cNvSpPr>
              <p:nvPr/>
            </p:nvSpPr>
            <p:spPr bwMode="auto">
              <a:xfrm>
                <a:off x="4368" y="3903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8" name="Oval 672"/>
              <p:cNvSpPr>
                <a:spLocks noChangeArrowheads="1"/>
              </p:cNvSpPr>
              <p:nvPr/>
            </p:nvSpPr>
            <p:spPr bwMode="auto">
              <a:xfrm>
                <a:off x="4384" y="393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69" name="Oval 673"/>
              <p:cNvSpPr>
                <a:spLocks noChangeArrowheads="1"/>
              </p:cNvSpPr>
              <p:nvPr/>
            </p:nvSpPr>
            <p:spPr bwMode="auto">
              <a:xfrm>
                <a:off x="4392" y="392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0" name="Oval 674"/>
              <p:cNvSpPr>
                <a:spLocks noChangeArrowheads="1"/>
              </p:cNvSpPr>
              <p:nvPr/>
            </p:nvSpPr>
            <p:spPr bwMode="auto">
              <a:xfrm>
                <a:off x="4408" y="3967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1" name="Oval 675"/>
              <p:cNvSpPr>
                <a:spLocks noChangeArrowheads="1"/>
              </p:cNvSpPr>
              <p:nvPr/>
            </p:nvSpPr>
            <p:spPr bwMode="auto">
              <a:xfrm>
                <a:off x="4424" y="3959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2" name="Oval 676"/>
              <p:cNvSpPr>
                <a:spLocks noChangeArrowheads="1"/>
              </p:cNvSpPr>
              <p:nvPr/>
            </p:nvSpPr>
            <p:spPr bwMode="auto">
              <a:xfrm>
                <a:off x="4432" y="3975"/>
                <a:ext cx="40" cy="40"/>
              </a:xfrm>
              <a:prstGeom prst="ellipse">
                <a:avLst/>
              </a:prstGeom>
              <a:solidFill>
                <a:srgbClr val="0000D4"/>
              </a:solidFill>
              <a:ln w="9525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3" name="AutoShape 677"/>
              <p:cNvSpPr>
                <a:spLocks noChangeArrowheads="1"/>
              </p:cNvSpPr>
              <p:nvPr/>
            </p:nvSpPr>
            <p:spPr bwMode="auto">
              <a:xfrm>
                <a:off x="4256" y="38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4" name="AutoShape 678"/>
              <p:cNvSpPr>
                <a:spLocks noChangeArrowheads="1"/>
              </p:cNvSpPr>
              <p:nvPr/>
            </p:nvSpPr>
            <p:spPr bwMode="auto">
              <a:xfrm>
                <a:off x="4272" y="38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5" name="AutoShape 679"/>
              <p:cNvSpPr>
                <a:spLocks noChangeArrowheads="1"/>
              </p:cNvSpPr>
              <p:nvPr/>
            </p:nvSpPr>
            <p:spPr bwMode="auto">
              <a:xfrm>
                <a:off x="4296" y="38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6" name="AutoShape 680"/>
              <p:cNvSpPr>
                <a:spLocks noChangeArrowheads="1"/>
              </p:cNvSpPr>
              <p:nvPr/>
            </p:nvSpPr>
            <p:spPr bwMode="auto">
              <a:xfrm>
                <a:off x="4312" y="38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77" name="AutoShape 681"/>
              <p:cNvSpPr>
                <a:spLocks noChangeArrowheads="1"/>
              </p:cNvSpPr>
              <p:nvPr/>
            </p:nvSpPr>
            <p:spPr bwMode="auto">
              <a:xfrm>
                <a:off x="4328" y="38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82"/>
            <p:cNvGrpSpPr>
              <a:grpSpLocks/>
            </p:cNvGrpSpPr>
            <p:nvPr/>
          </p:nvGrpSpPr>
          <p:grpSpPr bwMode="auto">
            <a:xfrm>
              <a:off x="4344" y="3887"/>
              <a:ext cx="656" cy="512"/>
              <a:chOff x="4344" y="3887"/>
              <a:chExt cx="656" cy="512"/>
            </a:xfrm>
          </p:grpSpPr>
          <p:sp>
            <p:nvSpPr>
              <p:cNvPr id="23778" name="AutoShape 683"/>
              <p:cNvSpPr>
                <a:spLocks noChangeArrowheads="1"/>
              </p:cNvSpPr>
              <p:nvPr/>
            </p:nvSpPr>
            <p:spPr bwMode="auto">
              <a:xfrm>
                <a:off x="4344" y="38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79" name="AutoShape 684"/>
              <p:cNvSpPr>
                <a:spLocks noChangeArrowheads="1"/>
              </p:cNvSpPr>
              <p:nvPr/>
            </p:nvSpPr>
            <p:spPr bwMode="auto">
              <a:xfrm>
                <a:off x="4360" y="38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0" name="AutoShape 685"/>
              <p:cNvSpPr>
                <a:spLocks noChangeArrowheads="1"/>
              </p:cNvSpPr>
              <p:nvPr/>
            </p:nvSpPr>
            <p:spPr bwMode="auto">
              <a:xfrm>
                <a:off x="4368" y="39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1" name="AutoShape 686"/>
              <p:cNvSpPr>
                <a:spLocks noChangeArrowheads="1"/>
              </p:cNvSpPr>
              <p:nvPr/>
            </p:nvSpPr>
            <p:spPr bwMode="auto">
              <a:xfrm>
                <a:off x="4384" y="39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2" name="AutoShape 687"/>
              <p:cNvSpPr>
                <a:spLocks noChangeArrowheads="1"/>
              </p:cNvSpPr>
              <p:nvPr/>
            </p:nvSpPr>
            <p:spPr bwMode="auto">
              <a:xfrm>
                <a:off x="4392" y="39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3" name="AutoShape 688"/>
              <p:cNvSpPr>
                <a:spLocks noChangeArrowheads="1"/>
              </p:cNvSpPr>
              <p:nvPr/>
            </p:nvSpPr>
            <p:spPr bwMode="auto">
              <a:xfrm>
                <a:off x="4400" y="39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4" name="AutoShape 689"/>
              <p:cNvSpPr>
                <a:spLocks noChangeArrowheads="1"/>
              </p:cNvSpPr>
              <p:nvPr/>
            </p:nvSpPr>
            <p:spPr bwMode="auto">
              <a:xfrm>
                <a:off x="4408" y="396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5" name="AutoShape 690"/>
              <p:cNvSpPr>
                <a:spLocks noChangeArrowheads="1"/>
              </p:cNvSpPr>
              <p:nvPr/>
            </p:nvSpPr>
            <p:spPr bwMode="auto">
              <a:xfrm>
                <a:off x="4416" y="398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6" name="AutoShape 691"/>
              <p:cNvSpPr>
                <a:spLocks noChangeArrowheads="1"/>
              </p:cNvSpPr>
              <p:nvPr/>
            </p:nvSpPr>
            <p:spPr bwMode="auto">
              <a:xfrm>
                <a:off x="4432" y="39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7" name="AutoShape 692"/>
              <p:cNvSpPr>
                <a:spLocks noChangeArrowheads="1"/>
              </p:cNvSpPr>
              <p:nvPr/>
            </p:nvSpPr>
            <p:spPr bwMode="auto">
              <a:xfrm>
                <a:off x="4440" y="40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8" name="AutoShape 693"/>
              <p:cNvSpPr>
                <a:spLocks noChangeArrowheads="1"/>
              </p:cNvSpPr>
              <p:nvPr/>
            </p:nvSpPr>
            <p:spPr bwMode="auto">
              <a:xfrm>
                <a:off x="4448" y="40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89" name="AutoShape 694"/>
              <p:cNvSpPr>
                <a:spLocks noChangeArrowheads="1"/>
              </p:cNvSpPr>
              <p:nvPr/>
            </p:nvSpPr>
            <p:spPr bwMode="auto">
              <a:xfrm>
                <a:off x="4448" y="40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0" name="AutoShape 695"/>
              <p:cNvSpPr>
                <a:spLocks noChangeArrowheads="1"/>
              </p:cNvSpPr>
              <p:nvPr/>
            </p:nvSpPr>
            <p:spPr bwMode="auto">
              <a:xfrm>
                <a:off x="4456" y="40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1" name="AutoShape 696"/>
              <p:cNvSpPr>
                <a:spLocks noChangeArrowheads="1"/>
              </p:cNvSpPr>
              <p:nvPr/>
            </p:nvSpPr>
            <p:spPr bwMode="auto">
              <a:xfrm>
                <a:off x="4464" y="40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2" name="AutoShape 697"/>
              <p:cNvSpPr>
                <a:spLocks noChangeArrowheads="1"/>
              </p:cNvSpPr>
              <p:nvPr/>
            </p:nvSpPr>
            <p:spPr bwMode="auto">
              <a:xfrm>
                <a:off x="4472" y="40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3" name="AutoShape 698"/>
              <p:cNvSpPr>
                <a:spLocks noChangeArrowheads="1"/>
              </p:cNvSpPr>
              <p:nvPr/>
            </p:nvSpPr>
            <p:spPr bwMode="auto">
              <a:xfrm>
                <a:off x="4480" y="40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4" name="AutoShape 699"/>
              <p:cNvSpPr>
                <a:spLocks noChangeArrowheads="1"/>
              </p:cNvSpPr>
              <p:nvPr/>
            </p:nvSpPr>
            <p:spPr bwMode="auto">
              <a:xfrm>
                <a:off x="4488" y="40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5" name="AutoShape 700"/>
              <p:cNvSpPr>
                <a:spLocks noChangeArrowheads="1"/>
              </p:cNvSpPr>
              <p:nvPr/>
            </p:nvSpPr>
            <p:spPr bwMode="auto">
              <a:xfrm>
                <a:off x="4488" y="41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6" name="AutoShape 701"/>
              <p:cNvSpPr>
                <a:spLocks noChangeArrowheads="1"/>
              </p:cNvSpPr>
              <p:nvPr/>
            </p:nvSpPr>
            <p:spPr bwMode="auto">
              <a:xfrm>
                <a:off x="4496" y="41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7" name="AutoShape 702"/>
              <p:cNvSpPr>
                <a:spLocks noChangeArrowheads="1"/>
              </p:cNvSpPr>
              <p:nvPr/>
            </p:nvSpPr>
            <p:spPr bwMode="auto">
              <a:xfrm>
                <a:off x="4504" y="41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8" name="AutoShape 703"/>
              <p:cNvSpPr>
                <a:spLocks noChangeArrowheads="1"/>
              </p:cNvSpPr>
              <p:nvPr/>
            </p:nvSpPr>
            <p:spPr bwMode="auto">
              <a:xfrm>
                <a:off x="4512" y="41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99" name="AutoShape 704"/>
              <p:cNvSpPr>
                <a:spLocks noChangeArrowheads="1"/>
              </p:cNvSpPr>
              <p:nvPr/>
            </p:nvSpPr>
            <p:spPr bwMode="auto">
              <a:xfrm>
                <a:off x="4520" y="41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0" name="AutoShape 705"/>
              <p:cNvSpPr>
                <a:spLocks noChangeArrowheads="1"/>
              </p:cNvSpPr>
              <p:nvPr/>
            </p:nvSpPr>
            <p:spPr bwMode="auto">
              <a:xfrm>
                <a:off x="4520" y="41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1" name="AutoShape 706"/>
              <p:cNvSpPr>
                <a:spLocks noChangeArrowheads="1"/>
              </p:cNvSpPr>
              <p:nvPr/>
            </p:nvSpPr>
            <p:spPr bwMode="auto">
              <a:xfrm>
                <a:off x="4528" y="41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2" name="AutoShape 707"/>
              <p:cNvSpPr>
                <a:spLocks noChangeArrowheads="1"/>
              </p:cNvSpPr>
              <p:nvPr/>
            </p:nvSpPr>
            <p:spPr bwMode="auto">
              <a:xfrm>
                <a:off x="4536" y="415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3" name="AutoShape 708"/>
              <p:cNvSpPr>
                <a:spLocks noChangeArrowheads="1"/>
              </p:cNvSpPr>
              <p:nvPr/>
            </p:nvSpPr>
            <p:spPr bwMode="auto">
              <a:xfrm>
                <a:off x="4536" y="416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4" name="AutoShape 709"/>
              <p:cNvSpPr>
                <a:spLocks noChangeArrowheads="1"/>
              </p:cNvSpPr>
              <p:nvPr/>
            </p:nvSpPr>
            <p:spPr bwMode="auto">
              <a:xfrm>
                <a:off x="4544" y="416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5" name="AutoShape 710"/>
              <p:cNvSpPr>
                <a:spLocks noChangeArrowheads="1"/>
              </p:cNvSpPr>
              <p:nvPr/>
            </p:nvSpPr>
            <p:spPr bwMode="auto">
              <a:xfrm>
                <a:off x="4544" y="417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6" name="AutoShape 711"/>
              <p:cNvSpPr>
                <a:spLocks noChangeArrowheads="1"/>
              </p:cNvSpPr>
              <p:nvPr/>
            </p:nvSpPr>
            <p:spPr bwMode="auto">
              <a:xfrm>
                <a:off x="4552" y="418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7" name="AutoShape 712"/>
              <p:cNvSpPr>
                <a:spLocks noChangeArrowheads="1"/>
              </p:cNvSpPr>
              <p:nvPr/>
            </p:nvSpPr>
            <p:spPr bwMode="auto">
              <a:xfrm>
                <a:off x="4552" y="419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8" name="AutoShape 713"/>
              <p:cNvSpPr>
                <a:spLocks noChangeArrowheads="1"/>
              </p:cNvSpPr>
              <p:nvPr/>
            </p:nvSpPr>
            <p:spPr bwMode="auto">
              <a:xfrm>
                <a:off x="4560" y="419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09" name="AutoShape 714"/>
              <p:cNvSpPr>
                <a:spLocks noChangeArrowheads="1"/>
              </p:cNvSpPr>
              <p:nvPr/>
            </p:nvSpPr>
            <p:spPr bwMode="auto">
              <a:xfrm>
                <a:off x="4560" y="41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0" name="AutoShape 715"/>
              <p:cNvSpPr>
                <a:spLocks noChangeArrowheads="1"/>
              </p:cNvSpPr>
              <p:nvPr/>
            </p:nvSpPr>
            <p:spPr bwMode="auto">
              <a:xfrm>
                <a:off x="4568" y="41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1" name="AutoShape 716"/>
              <p:cNvSpPr>
                <a:spLocks noChangeArrowheads="1"/>
              </p:cNvSpPr>
              <p:nvPr/>
            </p:nvSpPr>
            <p:spPr bwMode="auto">
              <a:xfrm>
                <a:off x="4568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2" name="AutoShape 717"/>
              <p:cNvSpPr>
                <a:spLocks noChangeArrowheads="1"/>
              </p:cNvSpPr>
              <p:nvPr/>
            </p:nvSpPr>
            <p:spPr bwMode="auto">
              <a:xfrm>
                <a:off x="4576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3" name="AutoShape 718"/>
              <p:cNvSpPr>
                <a:spLocks noChangeArrowheads="1"/>
              </p:cNvSpPr>
              <p:nvPr/>
            </p:nvSpPr>
            <p:spPr bwMode="auto">
              <a:xfrm>
                <a:off x="4576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4" name="AutoShape 719"/>
              <p:cNvSpPr>
                <a:spLocks noChangeArrowheads="1"/>
              </p:cNvSpPr>
              <p:nvPr/>
            </p:nvSpPr>
            <p:spPr bwMode="auto">
              <a:xfrm>
                <a:off x="4584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5" name="AutoShape 720"/>
              <p:cNvSpPr>
                <a:spLocks noChangeArrowheads="1"/>
              </p:cNvSpPr>
              <p:nvPr/>
            </p:nvSpPr>
            <p:spPr bwMode="auto">
              <a:xfrm>
                <a:off x="4584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6" name="AutoShape 721"/>
              <p:cNvSpPr>
                <a:spLocks noChangeArrowheads="1"/>
              </p:cNvSpPr>
              <p:nvPr/>
            </p:nvSpPr>
            <p:spPr bwMode="auto">
              <a:xfrm>
                <a:off x="4584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7" name="AutoShape 722"/>
              <p:cNvSpPr>
                <a:spLocks noChangeArrowheads="1"/>
              </p:cNvSpPr>
              <p:nvPr/>
            </p:nvSpPr>
            <p:spPr bwMode="auto">
              <a:xfrm>
                <a:off x="4592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8" name="AutoShape 723"/>
              <p:cNvSpPr>
                <a:spLocks noChangeArrowheads="1"/>
              </p:cNvSpPr>
              <p:nvPr/>
            </p:nvSpPr>
            <p:spPr bwMode="auto">
              <a:xfrm>
                <a:off x="4592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19" name="AutoShape 724"/>
              <p:cNvSpPr>
                <a:spLocks noChangeArrowheads="1"/>
              </p:cNvSpPr>
              <p:nvPr/>
            </p:nvSpPr>
            <p:spPr bwMode="auto">
              <a:xfrm>
                <a:off x="4600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0" name="AutoShape 725"/>
              <p:cNvSpPr>
                <a:spLocks noChangeArrowheads="1"/>
              </p:cNvSpPr>
              <p:nvPr/>
            </p:nvSpPr>
            <p:spPr bwMode="auto">
              <a:xfrm>
                <a:off x="4600" y="423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1" name="AutoShape 726"/>
              <p:cNvSpPr>
                <a:spLocks noChangeArrowheads="1"/>
              </p:cNvSpPr>
              <p:nvPr/>
            </p:nvSpPr>
            <p:spPr bwMode="auto">
              <a:xfrm>
                <a:off x="4608" y="42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2" name="AutoShape 727"/>
              <p:cNvSpPr>
                <a:spLocks noChangeArrowheads="1"/>
              </p:cNvSpPr>
              <p:nvPr/>
            </p:nvSpPr>
            <p:spPr bwMode="auto">
              <a:xfrm>
                <a:off x="4608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3" name="AutoShape 728"/>
              <p:cNvSpPr>
                <a:spLocks noChangeArrowheads="1"/>
              </p:cNvSpPr>
              <p:nvPr/>
            </p:nvSpPr>
            <p:spPr bwMode="auto">
              <a:xfrm>
                <a:off x="4616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4" name="AutoShape 729"/>
              <p:cNvSpPr>
                <a:spLocks noChangeArrowheads="1"/>
              </p:cNvSpPr>
              <p:nvPr/>
            </p:nvSpPr>
            <p:spPr bwMode="auto">
              <a:xfrm>
                <a:off x="4616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5" name="AutoShape 730"/>
              <p:cNvSpPr>
                <a:spLocks noChangeArrowheads="1"/>
              </p:cNvSpPr>
              <p:nvPr/>
            </p:nvSpPr>
            <p:spPr bwMode="auto">
              <a:xfrm>
                <a:off x="4624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6" name="AutoShape 731"/>
              <p:cNvSpPr>
                <a:spLocks noChangeArrowheads="1"/>
              </p:cNvSpPr>
              <p:nvPr/>
            </p:nvSpPr>
            <p:spPr bwMode="auto">
              <a:xfrm>
                <a:off x="4624" y="42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7" name="AutoShape 732"/>
              <p:cNvSpPr>
                <a:spLocks noChangeArrowheads="1"/>
              </p:cNvSpPr>
              <p:nvPr/>
            </p:nvSpPr>
            <p:spPr bwMode="auto">
              <a:xfrm>
                <a:off x="4632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8" name="AutoShape 733"/>
              <p:cNvSpPr>
                <a:spLocks noChangeArrowheads="1"/>
              </p:cNvSpPr>
              <p:nvPr/>
            </p:nvSpPr>
            <p:spPr bwMode="auto">
              <a:xfrm>
                <a:off x="4640" y="427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29" name="AutoShape 734"/>
              <p:cNvSpPr>
                <a:spLocks noChangeArrowheads="1"/>
              </p:cNvSpPr>
              <p:nvPr/>
            </p:nvSpPr>
            <p:spPr bwMode="auto">
              <a:xfrm>
                <a:off x="4640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0" name="AutoShape 735"/>
              <p:cNvSpPr>
                <a:spLocks noChangeArrowheads="1"/>
              </p:cNvSpPr>
              <p:nvPr/>
            </p:nvSpPr>
            <p:spPr bwMode="auto">
              <a:xfrm>
                <a:off x="4640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1" name="AutoShape 736"/>
              <p:cNvSpPr>
                <a:spLocks noChangeArrowheads="1"/>
              </p:cNvSpPr>
              <p:nvPr/>
            </p:nvSpPr>
            <p:spPr bwMode="auto">
              <a:xfrm>
                <a:off x="4648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2" name="AutoShape 737"/>
              <p:cNvSpPr>
                <a:spLocks noChangeArrowheads="1"/>
              </p:cNvSpPr>
              <p:nvPr/>
            </p:nvSpPr>
            <p:spPr bwMode="auto">
              <a:xfrm>
                <a:off x="4656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3" name="AutoShape 738"/>
              <p:cNvSpPr>
                <a:spLocks noChangeArrowheads="1"/>
              </p:cNvSpPr>
              <p:nvPr/>
            </p:nvSpPr>
            <p:spPr bwMode="auto">
              <a:xfrm>
                <a:off x="4664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4" name="AutoShape 739"/>
              <p:cNvSpPr>
                <a:spLocks noChangeArrowheads="1"/>
              </p:cNvSpPr>
              <p:nvPr/>
            </p:nvSpPr>
            <p:spPr bwMode="auto">
              <a:xfrm>
                <a:off x="4664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5" name="AutoShape 740"/>
              <p:cNvSpPr>
                <a:spLocks noChangeArrowheads="1"/>
              </p:cNvSpPr>
              <p:nvPr/>
            </p:nvSpPr>
            <p:spPr bwMode="auto">
              <a:xfrm>
                <a:off x="4672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6" name="AutoShape 741"/>
              <p:cNvSpPr>
                <a:spLocks noChangeArrowheads="1"/>
              </p:cNvSpPr>
              <p:nvPr/>
            </p:nvSpPr>
            <p:spPr bwMode="auto">
              <a:xfrm>
                <a:off x="4672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7" name="AutoShape 742"/>
              <p:cNvSpPr>
                <a:spLocks noChangeArrowheads="1"/>
              </p:cNvSpPr>
              <p:nvPr/>
            </p:nvSpPr>
            <p:spPr bwMode="auto">
              <a:xfrm>
                <a:off x="4672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8" name="AutoShape 743"/>
              <p:cNvSpPr>
                <a:spLocks noChangeArrowheads="1"/>
              </p:cNvSpPr>
              <p:nvPr/>
            </p:nvSpPr>
            <p:spPr bwMode="auto">
              <a:xfrm>
                <a:off x="4672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39" name="AutoShape 744"/>
              <p:cNvSpPr>
                <a:spLocks noChangeArrowheads="1"/>
              </p:cNvSpPr>
              <p:nvPr/>
            </p:nvSpPr>
            <p:spPr bwMode="auto">
              <a:xfrm>
                <a:off x="4680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0" name="AutoShape 745"/>
              <p:cNvSpPr>
                <a:spLocks noChangeArrowheads="1"/>
              </p:cNvSpPr>
              <p:nvPr/>
            </p:nvSpPr>
            <p:spPr bwMode="auto">
              <a:xfrm>
                <a:off x="4680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1" name="AutoShape 746"/>
              <p:cNvSpPr>
                <a:spLocks noChangeArrowheads="1"/>
              </p:cNvSpPr>
              <p:nvPr/>
            </p:nvSpPr>
            <p:spPr bwMode="auto">
              <a:xfrm>
                <a:off x="4688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2" name="AutoShape 747"/>
              <p:cNvSpPr>
                <a:spLocks noChangeArrowheads="1"/>
              </p:cNvSpPr>
              <p:nvPr/>
            </p:nvSpPr>
            <p:spPr bwMode="auto">
              <a:xfrm>
                <a:off x="4688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3" name="AutoShape 748"/>
              <p:cNvSpPr>
                <a:spLocks noChangeArrowheads="1"/>
              </p:cNvSpPr>
              <p:nvPr/>
            </p:nvSpPr>
            <p:spPr bwMode="auto">
              <a:xfrm>
                <a:off x="4696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4" name="AutoShape 749"/>
              <p:cNvSpPr>
                <a:spLocks noChangeArrowheads="1"/>
              </p:cNvSpPr>
              <p:nvPr/>
            </p:nvSpPr>
            <p:spPr bwMode="auto">
              <a:xfrm>
                <a:off x="469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5" name="AutoShape 750"/>
              <p:cNvSpPr>
                <a:spLocks noChangeArrowheads="1"/>
              </p:cNvSpPr>
              <p:nvPr/>
            </p:nvSpPr>
            <p:spPr bwMode="auto">
              <a:xfrm>
                <a:off x="4696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6" name="AutoShape 751"/>
              <p:cNvSpPr>
                <a:spLocks noChangeArrowheads="1"/>
              </p:cNvSpPr>
              <p:nvPr/>
            </p:nvSpPr>
            <p:spPr bwMode="auto">
              <a:xfrm>
                <a:off x="4696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7" name="AutoShape 752"/>
              <p:cNvSpPr>
                <a:spLocks noChangeArrowheads="1"/>
              </p:cNvSpPr>
              <p:nvPr/>
            </p:nvSpPr>
            <p:spPr bwMode="auto">
              <a:xfrm>
                <a:off x="4704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8" name="AutoShape 753"/>
              <p:cNvSpPr>
                <a:spLocks noChangeArrowheads="1"/>
              </p:cNvSpPr>
              <p:nvPr/>
            </p:nvSpPr>
            <p:spPr bwMode="auto">
              <a:xfrm>
                <a:off x="4704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49" name="AutoShape 754"/>
              <p:cNvSpPr>
                <a:spLocks noChangeArrowheads="1"/>
              </p:cNvSpPr>
              <p:nvPr/>
            </p:nvSpPr>
            <p:spPr bwMode="auto">
              <a:xfrm>
                <a:off x="4704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0" name="AutoShape 755"/>
              <p:cNvSpPr>
                <a:spLocks noChangeArrowheads="1"/>
              </p:cNvSpPr>
              <p:nvPr/>
            </p:nvSpPr>
            <p:spPr bwMode="auto">
              <a:xfrm>
                <a:off x="4712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1" name="AutoShape 756"/>
              <p:cNvSpPr>
                <a:spLocks noChangeArrowheads="1"/>
              </p:cNvSpPr>
              <p:nvPr/>
            </p:nvSpPr>
            <p:spPr bwMode="auto">
              <a:xfrm>
                <a:off x="4712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2" name="AutoShape 757"/>
              <p:cNvSpPr>
                <a:spLocks noChangeArrowheads="1"/>
              </p:cNvSpPr>
              <p:nvPr/>
            </p:nvSpPr>
            <p:spPr bwMode="auto">
              <a:xfrm>
                <a:off x="4712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3" name="AutoShape 758"/>
              <p:cNvSpPr>
                <a:spLocks noChangeArrowheads="1"/>
              </p:cNvSpPr>
              <p:nvPr/>
            </p:nvSpPr>
            <p:spPr bwMode="auto">
              <a:xfrm>
                <a:off x="471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4" name="AutoShape 759"/>
              <p:cNvSpPr>
                <a:spLocks noChangeArrowheads="1"/>
              </p:cNvSpPr>
              <p:nvPr/>
            </p:nvSpPr>
            <p:spPr bwMode="auto">
              <a:xfrm>
                <a:off x="472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5" name="AutoShape 760"/>
              <p:cNvSpPr>
                <a:spLocks noChangeArrowheads="1"/>
              </p:cNvSpPr>
              <p:nvPr/>
            </p:nvSpPr>
            <p:spPr bwMode="auto">
              <a:xfrm>
                <a:off x="4720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6" name="AutoShape 761"/>
              <p:cNvSpPr>
                <a:spLocks noChangeArrowheads="1"/>
              </p:cNvSpPr>
              <p:nvPr/>
            </p:nvSpPr>
            <p:spPr bwMode="auto">
              <a:xfrm>
                <a:off x="472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7" name="AutoShape 762"/>
              <p:cNvSpPr>
                <a:spLocks noChangeArrowheads="1"/>
              </p:cNvSpPr>
              <p:nvPr/>
            </p:nvSpPr>
            <p:spPr bwMode="auto">
              <a:xfrm>
                <a:off x="4720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8" name="AutoShape 763"/>
              <p:cNvSpPr>
                <a:spLocks noChangeArrowheads="1"/>
              </p:cNvSpPr>
              <p:nvPr/>
            </p:nvSpPr>
            <p:spPr bwMode="auto">
              <a:xfrm>
                <a:off x="4728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59" name="AutoShape 764"/>
              <p:cNvSpPr>
                <a:spLocks noChangeArrowheads="1"/>
              </p:cNvSpPr>
              <p:nvPr/>
            </p:nvSpPr>
            <p:spPr bwMode="auto">
              <a:xfrm>
                <a:off x="472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0" name="AutoShape 765"/>
              <p:cNvSpPr>
                <a:spLocks noChangeArrowheads="1"/>
              </p:cNvSpPr>
              <p:nvPr/>
            </p:nvSpPr>
            <p:spPr bwMode="auto">
              <a:xfrm>
                <a:off x="472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1" name="AutoShape 766"/>
              <p:cNvSpPr>
                <a:spLocks noChangeArrowheads="1"/>
              </p:cNvSpPr>
              <p:nvPr/>
            </p:nvSpPr>
            <p:spPr bwMode="auto">
              <a:xfrm>
                <a:off x="472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2" name="AutoShape 767"/>
              <p:cNvSpPr>
                <a:spLocks noChangeArrowheads="1"/>
              </p:cNvSpPr>
              <p:nvPr/>
            </p:nvSpPr>
            <p:spPr bwMode="auto">
              <a:xfrm>
                <a:off x="472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3" name="AutoShape 768"/>
              <p:cNvSpPr>
                <a:spLocks noChangeArrowheads="1"/>
              </p:cNvSpPr>
              <p:nvPr/>
            </p:nvSpPr>
            <p:spPr bwMode="auto">
              <a:xfrm>
                <a:off x="472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4" name="AutoShape 769"/>
              <p:cNvSpPr>
                <a:spLocks noChangeArrowheads="1"/>
              </p:cNvSpPr>
              <p:nvPr/>
            </p:nvSpPr>
            <p:spPr bwMode="auto">
              <a:xfrm>
                <a:off x="473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5" name="AutoShape 770"/>
              <p:cNvSpPr>
                <a:spLocks noChangeArrowheads="1"/>
              </p:cNvSpPr>
              <p:nvPr/>
            </p:nvSpPr>
            <p:spPr bwMode="auto">
              <a:xfrm>
                <a:off x="4736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6" name="AutoShape 771"/>
              <p:cNvSpPr>
                <a:spLocks noChangeArrowheads="1"/>
              </p:cNvSpPr>
              <p:nvPr/>
            </p:nvSpPr>
            <p:spPr bwMode="auto">
              <a:xfrm>
                <a:off x="473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7" name="AutoShape 772"/>
              <p:cNvSpPr>
                <a:spLocks noChangeArrowheads="1"/>
              </p:cNvSpPr>
              <p:nvPr/>
            </p:nvSpPr>
            <p:spPr bwMode="auto">
              <a:xfrm>
                <a:off x="4744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8" name="AutoShape 773"/>
              <p:cNvSpPr>
                <a:spLocks noChangeArrowheads="1"/>
              </p:cNvSpPr>
              <p:nvPr/>
            </p:nvSpPr>
            <p:spPr bwMode="auto">
              <a:xfrm>
                <a:off x="4744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9" name="AutoShape 774"/>
              <p:cNvSpPr>
                <a:spLocks noChangeArrowheads="1"/>
              </p:cNvSpPr>
              <p:nvPr/>
            </p:nvSpPr>
            <p:spPr bwMode="auto">
              <a:xfrm>
                <a:off x="4744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0" name="AutoShape 775"/>
              <p:cNvSpPr>
                <a:spLocks noChangeArrowheads="1"/>
              </p:cNvSpPr>
              <p:nvPr/>
            </p:nvSpPr>
            <p:spPr bwMode="auto">
              <a:xfrm>
                <a:off x="4744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1" name="AutoShape 776"/>
              <p:cNvSpPr>
                <a:spLocks noChangeArrowheads="1"/>
              </p:cNvSpPr>
              <p:nvPr/>
            </p:nvSpPr>
            <p:spPr bwMode="auto">
              <a:xfrm>
                <a:off x="475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2" name="AutoShape 777"/>
              <p:cNvSpPr>
                <a:spLocks noChangeArrowheads="1"/>
              </p:cNvSpPr>
              <p:nvPr/>
            </p:nvSpPr>
            <p:spPr bwMode="auto">
              <a:xfrm>
                <a:off x="4752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3" name="AutoShape 778"/>
              <p:cNvSpPr>
                <a:spLocks noChangeArrowheads="1"/>
              </p:cNvSpPr>
              <p:nvPr/>
            </p:nvSpPr>
            <p:spPr bwMode="auto">
              <a:xfrm>
                <a:off x="475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4" name="AutoShape 779"/>
              <p:cNvSpPr>
                <a:spLocks noChangeArrowheads="1"/>
              </p:cNvSpPr>
              <p:nvPr/>
            </p:nvSpPr>
            <p:spPr bwMode="auto">
              <a:xfrm>
                <a:off x="475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5" name="AutoShape 780"/>
              <p:cNvSpPr>
                <a:spLocks noChangeArrowheads="1"/>
              </p:cNvSpPr>
              <p:nvPr/>
            </p:nvSpPr>
            <p:spPr bwMode="auto">
              <a:xfrm>
                <a:off x="475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6" name="AutoShape 781"/>
              <p:cNvSpPr>
                <a:spLocks noChangeArrowheads="1"/>
              </p:cNvSpPr>
              <p:nvPr/>
            </p:nvSpPr>
            <p:spPr bwMode="auto">
              <a:xfrm>
                <a:off x="476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7" name="AutoShape 782"/>
              <p:cNvSpPr>
                <a:spLocks noChangeArrowheads="1"/>
              </p:cNvSpPr>
              <p:nvPr/>
            </p:nvSpPr>
            <p:spPr bwMode="auto">
              <a:xfrm>
                <a:off x="476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8" name="AutoShape 783"/>
              <p:cNvSpPr>
                <a:spLocks noChangeArrowheads="1"/>
              </p:cNvSpPr>
              <p:nvPr/>
            </p:nvSpPr>
            <p:spPr bwMode="auto">
              <a:xfrm>
                <a:off x="476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79" name="AutoShape 784"/>
              <p:cNvSpPr>
                <a:spLocks noChangeArrowheads="1"/>
              </p:cNvSpPr>
              <p:nvPr/>
            </p:nvSpPr>
            <p:spPr bwMode="auto">
              <a:xfrm>
                <a:off x="476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0" name="AutoShape 785"/>
              <p:cNvSpPr>
                <a:spLocks noChangeArrowheads="1"/>
              </p:cNvSpPr>
              <p:nvPr/>
            </p:nvSpPr>
            <p:spPr bwMode="auto">
              <a:xfrm>
                <a:off x="476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1" name="AutoShape 786"/>
              <p:cNvSpPr>
                <a:spLocks noChangeArrowheads="1"/>
              </p:cNvSpPr>
              <p:nvPr/>
            </p:nvSpPr>
            <p:spPr bwMode="auto">
              <a:xfrm>
                <a:off x="476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2" name="AutoShape 787"/>
              <p:cNvSpPr>
                <a:spLocks noChangeArrowheads="1"/>
              </p:cNvSpPr>
              <p:nvPr/>
            </p:nvSpPr>
            <p:spPr bwMode="auto">
              <a:xfrm>
                <a:off x="4768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3" name="AutoShape 788"/>
              <p:cNvSpPr>
                <a:spLocks noChangeArrowheads="1"/>
              </p:cNvSpPr>
              <p:nvPr/>
            </p:nvSpPr>
            <p:spPr bwMode="auto">
              <a:xfrm>
                <a:off x="476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4" name="AutoShape 789"/>
              <p:cNvSpPr>
                <a:spLocks noChangeArrowheads="1"/>
              </p:cNvSpPr>
              <p:nvPr/>
            </p:nvSpPr>
            <p:spPr bwMode="auto">
              <a:xfrm>
                <a:off x="4768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5" name="AutoShape 790"/>
              <p:cNvSpPr>
                <a:spLocks noChangeArrowheads="1"/>
              </p:cNvSpPr>
              <p:nvPr/>
            </p:nvSpPr>
            <p:spPr bwMode="auto">
              <a:xfrm>
                <a:off x="4768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6" name="AutoShape 791"/>
              <p:cNvSpPr>
                <a:spLocks noChangeArrowheads="1"/>
              </p:cNvSpPr>
              <p:nvPr/>
            </p:nvSpPr>
            <p:spPr bwMode="auto">
              <a:xfrm>
                <a:off x="477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" name="AutoShape 792"/>
              <p:cNvSpPr>
                <a:spLocks noChangeArrowheads="1"/>
              </p:cNvSpPr>
              <p:nvPr/>
            </p:nvSpPr>
            <p:spPr bwMode="auto">
              <a:xfrm>
                <a:off x="477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8" name="AutoShape 793"/>
              <p:cNvSpPr>
                <a:spLocks noChangeArrowheads="1"/>
              </p:cNvSpPr>
              <p:nvPr/>
            </p:nvSpPr>
            <p:spPr bwMode="auto">
              <a:xfrm>
                <a:off x="477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9" name="AutoShape 794"/>
              <p:cNvSpPr>
                <a:spLocks noChangeArrowheads="1"/>
              </p:cNvSpPr>
              <p:nvPr/>
            </p:nvSpPr>
            <p:spPr bwMode="auto">
              <a:xfrm>
                <a:off x="477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0" name="AutoShape 795"/>
              <p:cNvSpPr>
                <a:spLocks noChangeArrowheads="1"/>
              </p:cNvSpPr>
              <p:nvPr/>
            </p:nvSpPr>
            <p:spPr bwMode="auto">
              <a:xfrm>
                <a:off x="4776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1" name="AutoShape 796"/>
              <p:cNvSpPr>
                <a:spLocks noChangeArrowheads="1"/>
              </p:cNvSpPr>
              <p:nvPr/>
            </p:nvSpPr>
            <p:spPr bwMode="auto">
              <a:xfrm>
                <a:off x="4784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2" name="AutoShape 797"/>
              <p:cNvSpPr>
                <a:spLocks noChangeArrowheads="1"/>
              </p:cNvSpPr>
              <p:nvPr/>
            </p:nvSpPr>
            <p:spPr bwMode="auto">
              <a:xfrm>
                <a:off x="478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3" name="AutoShape 798"/>
              <p:cNvSpPr>
                <a:spLocks noChangeArrowheads="1"/>
              </p:cNvSpPr>
              <p:nvPr/>
            </p:nvSpPr>
            <p:spPr bwMode="auto">
              <a:xfrm>
                <a:off x="478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4" name="AutoShape 799"/>
              <p:cNvSpPr>
                <a:spLocks noChangeArrowheads="1"/>
              </p:cNvSpPr>
              <p:nvPr/>
            </p:nvSpPr>
            <p:spPr bwMode="auto">
              <a:xfrm>
                <a:off x="4784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5" name="AutoShape 800"/>
              <p:cNvSpPr>
                <a:spLocks noChangeArrowheads="1"/>
              </p:cNvSpPr>
              <p:nvPr/>
            </p:nvSpPr>
            <p:spPr bwMode="auto">
              <a:xfrm>
                <a:off x="478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6" name="AutoShape 801"/>
              <p:cNvSpPr>
                <a:spLocks noChangeArrowheads="1"/>
              </p:cNvSpPr>
              <p:nvPr/>
            </p:nvSpPr>
            <p:spPr bwMode="auto">
              <a:xfrm>
                <a:off x="479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7" name="AutoShape 802"/>
              <p:cNvSpPr>
                <a:spLocks noChangeArrowheads="1"/>
              </p:cNvSpPr>
              <p:nvPr/>
            </p:nvSpPr>
            <p:spPr bwMode="auto">
              <a:xfrm>
                <a:off x="479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8" name="AutoShape 803"/>
              <p:cNvSpPr>
                <a:spLocks noChangeArrowheads="1"/>
              </p:cNvSpPr>
              <p:nvPr/>
            </p:nvSpPr>
            <p:spPr bwMode="auto">
              <a:xfrm>
                <a:off x="479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99" name="AutoShape 804"/>
              <p:cNvSpPr>
                <a:spLocks noChangeArrowheads="1"/>
              </p:cNvSpPr>
              <p:nvPr/>
            </p:nvSpPr>
            <p:spPr bwMode="auto">
              <a:xfrm>
                <a:off x="479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0" name="AutoShape 805"/>
              <p:cNvSpPr>
                <a:spLocks noChangeArrowheads="1"/>
              </p:cNvSpPr>
              <p:nvPr/>
            </p:nvSpPr>
            <p:spPr bwMode="auto">
              <a:xfrm>
                <a:off x="479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1" name="AutoShape 806"/>
              <p:cNvSpPr>
                <a:spLocks noChangeArrowheads="1"/>
              </p:cNvSpPr>
              <p:nvPr/>
            </p:nvSpPr>
            <p:spPr bwMode="auto">
              <a:xfrm>
                <a:off x="479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2" name="AutoShape 807"/>
              <p:cNvSpPr>
                <a:spLocks noChangeArrowheads="1"/>
              </p:cNvSpPr>
              <p:nvPr/>
            </p:nvSpPr>
            <p:spPr bwMode="auto">
              <a:xfrm>
                <a:off x="480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3" name="AutoShape 808"/>
              <p:cNvSpPr>
                <a:spLocks noChangeArrowheads="1"/>
              </p:cNvSpPr>
              <p:nvPr/>
            </p:nvSpPr>
            <p:spPr bwMode="auto">
              <a:xfrm>
                <a:off x="480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4" name="AutoShape 809"/>
              <p:cNvSpPr>
                <a:spLocks noChangeArrowheads="1"/>
              </p:cNvSpPr>
              <p:nvPr/>
            </p:nvSpPr>
            <p:spPr bwMode="auto">
              <a:xfrm>
                <a:off x="480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5" name="AutoShape 810"/>
              <p:cNvSpPr>
                <a:spLocks noChangeArrowheads="1"/>
              </p:cNvSpPr>
              <p:nvPr/>
            </p:nvSpPr>
            <p:spPr bwMode="auto">
              <a:xfrm>
                <a:off x="480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6" name="AutoShape 811"/>
              <p:cNvSpPr>
                <a:spLocks noChangeArrowheads="1"/>
              </p:cNvSpPr>
              <p:nvPr/>
            </p:nvSpPr>
            <p:spPr bwMode="auto">
              <a:xfrm>
                <a:off x="480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7" name="AutoShape 812"/>
              <p:cNvSpPr>
                <a:spLocks noChangeArrowheads="1"/>
              </p:cNvSpPr>
              <p:nvPr/>
            </p:nvSpPr>
            <p:spPr bwMode="auto">
              <a:xfrm>
                <a:off x="480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8" name="AutoShape 813"/>
              <p:cNvSpPr>
                <a:spLocks noChangeArrowheads="1"/>
              </p:cNvSpPr>
              <p:nvPr/>
            </p:nvSpPr>
            <p:spPr bwMode="auto">
              <a:xfrm>
                <a:off x="4800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09" name="AutoShape 814"/>
              <p:cNvSpPr>
                <a:spLocks noChangeArrowheads="1"/>
              </p:cNvSpPr>
              <p:nvPr/>
            </p:nvSpPr>
            <p:spPr bwMode="auto">
              <a:xfrm>
                <a:off x="480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0" name="AutoShape 815"/>
              <p:cNvSpPr>
                <a:spLocks noChangeArrowheads="1"/>
              </p:cNvSpPr>
              <p:nvPr/>
            </p:nvSpPr>
            <p:spPr bwMode="auto">
              <a:xfrm>
                <a:off x="4808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1" name="AutoShape 816"/>
              <p:cNvSpPr>
                <a:spLocks noChangeArrowheads="1"/>
              </p:cNvSpPr>
              <p:nvPr/>
            </p:nvSpPr>
            <p:spPr bwMode="auto">
              <a:xfrm>
                <a:off x="4808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2" name="AutoShape 817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3" name="AutoShape 818"/>
              <p:cNvSpPr>
                <a:spLocks noChangeArrowheads="1"/>
              </p:cNvSpPr>
              <p:nvPr/>
            </p:nvSpPr>
            <p:spPr bwMode="auto">
              <a:xfrm>
                <a:off x="4816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4" name="AutoShape 819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5" name="AutoShape 820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6" name="AutoShape 821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7" name="AutoShape 822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8" name="AutoShape 823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19" name="AutoShape 824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0" name="AutoShape 825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1" name="AutoShape 826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2" name="AutoShape 827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3" name="AutoShape 828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4" name="AutoShape 829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5" name="AutoShape 830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6" name="AutoShape 831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7" name="AutoShape 832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8" name="AutoShape 833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29" name="AutoShape 834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0" name="AutoShape 835"/>
              <p:cNvSpPr>
                <a:spLocks noChangeArrowheads="1"/>
              </p:cNvSpPr>
              <p:nvPr/>
            </p:nvSpPr>
            <p:spPr bwMode="auto">
              <a:xfrm>
                <a:off x="483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1" name="AutoShape 836"/>
              <p:cNvSpPr>
                <a:spLocks noChangeArrowheads="1"/>
              </p:cNvSpPr>
              <p:nvPr/>
            </p:nvSpPr>
            <p:spPr bwMode="auto">
              <a:xfrm>
                <a:off x="4832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2" name="AutoShape 837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3" name="AutoShape 838"/>
              <p:cNvSpPr>
                <a:spLocks noChangeArrowheads="1"/>
              </p:cNvSpPr>
              <p:nvPr/>
            </p:nvSpPr>
            <p:spPr bwMode="auto">
              <a:xfrm>
                <a:off x="4840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0800"/>
                    </a:moveTo>
                    <a:lnTo>
                      <a:pt x="10800" y="0"/>
                    </a:lnTo>
                    <a:lnTo>
                      <a:pt x="21600" y="10800"/>
                    </a:lnTo>
                    <a:lnTo>
                      <a:pt x="10800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noFill/>
              <a:ln w="9525">
                <a:solidFill>
                  <a:srgbClr val="07601A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4" name="AutoShape 839"/>
              <p:cNvSpPr>
                <a:spLocks noChangeArrowheads="1"/>
              </p:cNvSpPr>
              <p:nvPr/>
            </p:nvSpPr>
            <p:spPr bwMode="auto">
              <a:xfrm>
                <a:off x="480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5" name="AutoShape 840"/>
              <p:cNvSpPr>
                <a:spLocks noChangeArrowheads="1"/>
              </p:cNvSpPr>
              <p:nvPr/>
            </p:nvSpPr>
            <p:spPr bwMode="auto">
              <a:xfrm>
                <a:off x="4808" y="435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6" name="AutoShape 841"/>
              <p:cNvSpPr>
                <a:spLocks noChangeArrowheads="1"/>
              </p:cNvSpPr>
              <p:nvPr/>
            </p:nvSpPr>
            <p:spPr bwMode="auto">
              <a:xfrm>
                <a:off x="4808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7" name="AutoShape 842"/>
              <p:cNvSpPr>
                <a:spLocks noChangeArrowheads="1"/>
              </p:cNvSpPr>
              <p:nvPr/>
            </p:nvSpPr>
            <p:spPr bwMode="auto">
              <a:xfrm>
                <a:off x="4816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8" name="AutoShape 843"/>
              <p:cNvSpPr>
                <a:spLocks noChangeArrowheads="1"/>
              </p:cNvSpPr>
              <p:nvPr/>
            </p:nvSpPr>
            <p:spPr bwMode="auto">
              <a:xfrm>
                <a:off x="4816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39" name="AutoShape 844"/>
              <p:cNvSpPr>
                <a:spLocks noChangeArrowheads="1"/>
              </p:cNvSpPr>
              <p:nvPr/>
            </p:nvSpPr>
            <p:spPr bwMode="auto">
              <a:xfrm>
                <a:off x="4824" y="434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0" name="AutoShape 845"/>
              <p:cNvSpPr>
                <a:spLocks noChangeArrowheads="1"/>
              </p:cNvSpPr>
              <p:nvPr/>
            </p:nvSpPr>
            <p:spPr bwMode="auto">
              <a:xfrm>
                <a:off x="4824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1" name="AutoShape 846"/>
              <p:cNvSpPr>
                <a:spLocks noChangeArrowheads="1"/>
              </p:cNvSpPr>
              <p:nvPr/>
            </p:nvSpPr>
            <p:spPr bwMode="auto">
              <a:xfrm>
                <a:off x="4832" y="43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2" name="AutoShape 847"/>
              <p:cNvSpPr>
                <a:spLocks noChangeArrowheads="1"/>
              </p:cNvSpPr>
              <p:nvPr/>
            </p:nvSpPr>
            <p:spPr bwMode="auto">
              <a:xfrm>
                <a:off x="4832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3" name="AutoShape 848"/>
              <p:cNvSpPr>
                <a:spLocks noChangeArrowheads="1"/>
              </p:cNvSpPr>
              <p:nvPr/>
            </p:nvSpPr>
            <p:spPr bwMode="auto">
              <a:xfrm>
                <a:off x="4840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4" name="AutoShape 849"/>
              <p:cNvSpPr>
                <a:spLocks noChangeArrowheads="1"/>
              </p:cNvSpPr>
              <p:nvPr/>
            </p:nvSpPr>
            <p:spPr bwMode="auto">
              <a:xfrm>
                <a:off x="4840" y="432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5" name="AutoShape 850"/>
              <p:cNvSpPr>
                <a:spLocks noChangeArrowheads="1"/>
              </p:cNvSpPr>
              <p:nvPr/>
            </p:nvSpPr>
            <p:spPr bwMode="auto">
              <a:xfrm>
                <a:off x="4848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6" name="AutoShape 851"/>
              <p:cNvSpPr>
                <a:spLocks noChangeArrowheads="1"/>
              </p:cNvSpPr>
              <p:nvPr/>
            </p:nvSpPr>
            <p:spPr bwMode="auto">
              <a:xfrm>
                <a:off x="4848" y="431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7" name="AutoShape 852"/>
              <p:cNvSpPr>
                <a:spLocks noChangeArrowheads="1"/>
              </p:cNvSpPr>
              <p:nvPr/>
            </p:nvSpPr>
            <p:spPr bwMode="auto">
              <a:xfrm>
                <a:off x="4848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8" name="AutoShape 853"/>
              <p:cNvSpPr>
                <a:spLocks noChangeArrowheads="1"/>
              </p:cNvSpPr>
              <p:nvPr/>
            </p:nvSpPr>
            <p:spPr bwMode="auto">
              <a:xfrm>
                <a:off x="4856" y="431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49" name="AutoShape 854"/>
              <p:cNvSpPr>
                <a:spLocks noChangeArrowheads="1"/>
              </p:cNvSpPr>
              <p:nvPr/>
            </p:nvSpPr>
            <p:spPr bwMode="auto">
              <a:xfrm>
                <a:off x="4864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0" name="AutoShape 855"/>
              <p:cNvSpPr>
                <a:spLocks noChangeArrowheads="1"/>
              </p:cNvSpPr>
              <p:nvPr/>
            </p:nvSpPr>
            <p:spPr bwMode="auto">
              <a:xfrm>
                <a:off x="4872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1" name="AutoShape 856"/>
              <p:cNvSpPr>
                <a:spLocks noChangeArrowheads="1"/>
              </p:cNvSpPr>
              <p:nvPr/>
            </p:nvSpPr>
            <p:spPr bwMode="auto">
              <a:xfrm>
                <a:off x="4872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2" name="AutoShape 857"/>
              <p:cNvSpPr>
                <a:spLocks noChangeArrowheads="1"/>
              </p:cNvSpPr>
              <p:nvPr/>
            </p:nvSpPr>
            <p:spPr bwMode="auto">
              <a:xfrm>
                <a:off x="4880" y="429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3" name="AutoShape 858"/>
              <p:cNvSpPr>
                <a:spLocks noChangeArrowheads="1"/>
              </p:cNvSpPr>
              <p:nvPr/>
            </p:nvSpPr>
            <p:spPr bwMode="auto">
              <a:xfrm>
                <a:off x="4880" y="430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4" name="AutoShape 859"/>
              <p:cNvSpPr>
                <a:spLocks noChangeArrowheads="1"/>
              </p:cNvSpPr>
              <p:nvPr/>
            </p:nvSpPr>
            <p:spPr bwMode="auto">
              <a:xfrm>
                <a:off x="4880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5" name="AutoShape 860"/>
              <p:cNvSpPr>
                <a:spLocks noChangeArrowheads="1"/>
              </p:cNvSpPr>
              <p:nvPr/>
            </p:nvSpPr>
            <p:spPr bwMode="auto">
              <a:xfrm>
                <a:off x="4888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6" name="AutoShape 861"/>
              <p:cNvSpPr>
                <a:spLocks noChangeArrowheads="1"/>
              </p:cNvSpPr>
              <p:nvPr/>
            </p:nvSpPr>
            <p:spPr bwMode="auto">
              <a:xfrm>
                <a:off x="4896" y="428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7" name="AutoShape 862"/>
              <p:cNvSpPr>
                <a:spLocks noChangeArrowheads="1"/>
              </p:cNvSpPr>
              <p:nvPr/>
            </p:nvSpPr>
            <p:spPr bwMode="auto">
              <a:xfrm>
                <a:off x="4896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8" name="AutoShape 863"/>
              <p:cNvSpPr>
                <a:spLocks noChangeArrowheads="1"/>
              </p:cNvSpPr>
              <p:nvPr/>
            </p:nvSpPr>
            <p:spPr bwMode="auto">
              <a:xfrm>
                <a:off x="4896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59" name="AutoShape 864"/>
              <p:cNvSpPr>
                <a:spLocks noChangeArrowheads="1"/>
              </p:cNvSpPr>
              <p:nvPr/>
            </p:nvSpPr>
            <p:spPr bwMode="auto">
              <a:xfrm>
                <a:off x="4904" y="426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0" name="AutoShape 865"/>
              <p:cNvSpPr>
                <a:spLocks noChangeArrowheads="1"/>
              </p:cNvSpPr>
              <p:nvPr/>
            </p:nvSpPr>
            <p:spPr bwMode="auto">
              <a:xfrm>
                <a:off x="4904" y="427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1" name="AutoShape 866"/>
              <p:cNvSpPr>
                <a:spLocks noChangeArrowheads="1"/>
              </p:cNvSpPr>
              <p:nvPr/>
            </p:nvSpPr>
            <p:spPr bwMode="auto">
              <a:xfrm>
                <a:off x="4904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2" name="AutoShape 867"/>
              <p:cNvSpPr>
                <a:spLocks noChangeArrowheads="1"/>
              </p:cNvSpPr>
              <p:nvPr/>
            </p:nvSpPr>
            <p:spPr bwMode="auto">
              <a:xfrm>
                <a:off x="4912" y="425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3" name="AutoShape 868"/>
              <p:cNvSpPr>
                <a:spLocks noChangeArrowheads="1"/>
              </p:cNvSpPr>
              <p:nvPr/>
            </p:nvSpPr>
            <p:spPr bwMode="auto">
              <a:xfrm>
                <a:off x="4912" y="42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4" name="AutoShape 869"/>
              <p:cNvSpPr>
                <a:spLocks noChangeArrowheads="1"/>
              </p:cNvSpPr>
              <p:nvPr/>
            </p:nvSpPr>
            <p:spPr bwMode="auto">
              <a:xfrm>
                <a:off x="4920" y="424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5" name="AutoShape 870"/>
              <p:cNvSpPr>
                <a:spLocks noChangeArrowheads="1"/>
              </p:cNvSpPr>
              <p:nvPr/>
            </p:nvSpPr>
            <p:spPr bwMode="auto">
              <a:xfrm>
                <a:off x="4920" y="423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6" name="AutoShape 871"/>
              <p:cNvSpPr>
                <a:spLocks noChangeArrowheads="1"/>
              </p:cNvSpPr>
              <p:nvPr/>
            </p:nvSpPr>
            <p:spPr bwMode="auto">
              <a:xfrm>
                <a:off x="4928" y="4231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7" name="AutoShape 872"/>
              <p:cNvSpPr>
                <a:spLocks noChangeArrowheads="1"/>
              </p:cNvSpPr>
              <p:nvPr/>
            </p:nvSpPr>
            <p:spPr bwMode="auto">
              <a:xfrm>
                <a:off x="4928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8" name="AutoShape 873"/>
              <p:cNvSpPr>
                <a:spLocks noChangeArrowheads="1"/>
              </p:cNvSpPr>
              <p:nvPr/>
            </p:nvSpPr>
            <p:spPr bwMode="auto">
              <a:xfrm>
                <a:off x="4928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69" name="AutoShape 874"/>
              <p:cNvSpPr>
                <a:spLocks noChangeArrowheads="1"/>
              </p:cNvSpPr>
              <p:nvPr/>
            </p:nvSpPr>
            <p:spPr bwMode="auto">
              <a:xfrm>
                <a:off x="4936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0" name="AutoShape 875"/>
              <p:cNvSpPr>
                <a:spLocks noChangeArrowheads="1"/>
              </p:cNvSpPr>
              <p:nvPr/>
            </p:nvSpPr>
            <p:spPr bwMode="auto">
              <a:xfrm>
                <a:off x="4936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1" name="AutoShape 876"/>
              <p:cNvSpPr>
                <a:spLocks noChangeArrowheads="1"/>
              </p:cNvSpPr>
              <p:nvPr/>
            </p:nvSpPr>
            <p:spPr bwMode="auto">
              <a:xfrm>
                <a:off x="4936" y="422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2" name="AutoShape 877"/>
              <p:cNvSpPr>
                <a:spLocks noChangeArrowheads="1"/>
              </p:cNvSpPr>
              <p:nvPr/>
            </p:nvSpPr>
            <p:spPr bwMode="auto">
              <a:xfrm>
                <a:off x="4936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3" name="AutoShape 878"/>
              <p:cNvSpPr>
                <a:spLocks noChangeArrowheads="1"/>
              </p:cNvSpPr>
              <p:nvPr/>
            </p:nvSpPr>
            <p:spPr bwMode="auto">
              <a:xfrm>
                <a:off x="4944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4" name="AutoShape 879"/>
              <p:cNvSpPr>
                <a:spLocks noChangeArrowheads="1"/>
              </p:cNvSpPr>
              <p:nvPr/>
            </p:nvSpPr>
            <p:spPr bwMode="auto">
              <a:xfrm>
                <a:off x="4944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5" name="AutoShape 880"/>
              <p:cNvSpPr>
                <a:spLocks noChangeArrowheads="1"/>
              </p:cNvSpPr>
              <p:nvPr/>
            </p:nvSpPr>
            <p:spPr bwMode="auto">
              <a:xfrm>
                <a:off x="4944" y="421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6" name="AutoShape 881"/>
              <p:cNvSpPr>
                <a:spLocks noChangeArrowheads="1"/>
              </p:cNvSpPr>
              <p:nvPr/>
            </p:nvSpPr>
            <p:spPr bwMode="auto">
              <a:xfrm>
                <a:off x="4944" y="4207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77" name="AutoShape 882"/>
              <p:cNvSpPr>
                <a:spLocks noChangeArrowheads="1"/>
              </p:cNvSpPr>
              <p:nvPr/>
            </p:nvSpPr>
            <p:spPr bwMode="auto">
              <a:xfrm>
                <a:off x="4952" y="4199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593" name="AutoShape 883"/>
            <p:cNvSpPr>
              <a:spLocks noChangeArrowheads="1"/>
            </p:cNvSpPr>
            <p:nvPr/>
          </p:nvSpPr>
          <p:spPr bwMode="auto">
            <a:xfrm>
              <a:off x="496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4" name="AutoShape 884"/>
            <p:cNvSpPr>
              <a:spLocks noChangeArrowheads="1"/>
            </p:cNvSpPr>
            <p:nvPr/>
          </p:nvSpPr>
          <p:spPr bwMode="auto">
            <a:xfrm>
              <a:off x="496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5" name="AutoShape 885"/>
            <p:cNvSpPr>
              <a:spLocks noChangeArrowheads="1"/>
            </p:cNvSpPr>
            <p:nvPr/>
          </p:nvSpPr>
          <p:spPr bwMode="auto">
            <a:xfrm>
              <a:off x="496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6" name="AutoShape 886"/>
            <p:cNvSpPr>
              <a:spLocks noChangeArrowheads="1"/>
            </p:cNvSpPr>
            <p:nvPr/>
          </p:nvSpPr>
          <p:spPr bwMode="auto">
            <a:xfrm>
              <a:off x="496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7" name="AutoShape 887"/>
            <p:cNvSpPr>
              <a:spLocks noChangeArrowheads="1"/>
            </p:cNvSpPr>
            <p:nvPr/>
          </p:nvSpPr>
          <p:spPr bwMode="auto">
            <a:xfrm>
              <a:off x="4968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8" name="AutoShape 888"/>
            <p:cNvSpPr>
              <a:spLocks noChangeArrowheads="1"/>
            </p:cNvSpPr>
            <p:nvPr/>
          </p:nvSpPr>
          <p:spPr bwMode="auto">
            <a:xfrm>
              <a:off x="496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99" name="AutoShape 889"/>
            <p:cNvSpPr>
              <a:spLocks noChangeArrowheads="1"/>
            </p:cNvSpPr>
            <p:nvPr/>
          </p:nvSpPr>
          <p:spPr bwMode="auto">
            <a:xfrm>
              <a:off x="497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0" name="AutoShape 890"/>
            <p:cNvSpPr>
              <a:spLocks noChangeArrowheads="1"/>
            </p:cNvSpPr>
            <p:nvPr/>
          </p:nvSpPr>
          <p:spPr bwMode="auto">
            <a:xfrm>
              <a:off x="498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1" name="AutoShape 891"/>
            <p:cNvSpPr>
              <a:spLocks noChangeArrowheads="1"/>
            </p:cNvSpPr>
            <p:nvPr/>
          </p:nvSpPr>
          <p:spPr bwMode="auto">
            <a:xfrm>
              <a:off x="498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2" name="AutoShape 892"/>
            <p:cNvSpPr>
              <a:spLocks noChangeArrowheads="1"/>
            </p:cNvSpPr>
            <p:nvPr/>
          </p:nvSpPr>
          <p:spPr bwMode="auto">
            <a:xfrm>
              <a:off x="498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3" name="AutoShape 893"/>
            <p:cNvSpPr>
              <a:spLocks noChangeArrowheads="1"/>
            </p:cNvSpPr>
            <p:nvPr/>
          </p:nvSpPr>
          <p:spPr bwMode="auto">
            <a:xfrm>
              <a:off x="498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4" name="AutoShape 894"/>
            <p:cNvSpPr>
              <a:spLocks noChangeArrowheads="1"/>
            </p:cNvSpPr>
            <p:nvPr/>
          </p:nvSpPr>
          <p:spPr bwMode="auto">
            <a:xfrm>
              <a:off x="499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5" name="AutoShape 895"/>
            <p:cNvSpPr>
              <a:spLocks noChangeArrowheads="1"/>
            </p:cNvSpPr>
            <p:nvPr/>
          </p:nvSpPr>
          <p:spPr bwMode="auto">
            <a:xfrm>
              <a:off x="499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6" name="AutoShape 896"/>
            <p:cNvSpPr>
              <a:spLocks noChangeArrowheads="1"/>
            </p:cNvSpPr>
            <p:nvPr/>
          </p:nvSpPr>
          <p:spPr bwMode="auto">
            <a:xfrm>
              <a:off x="500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7" name="AutoShape 897"/>
            <p:cNvSpPr>
              <a:spLocks noChangeArrowheads="1"/>
            </p:cNvSpPr>
            <p:nvPr/>
          </p:nvSpPr>
          <p:spPr bwMode="auto">
            <a:xfrm>
              <a:off x="500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8" name="AutoShape 898"/>
            <p:cNvSpPr>
              <a:spLocks noChangeArrowheads="1"/>
            </p:cNvSpPr>
            <p:nvPr/>
          </p:nvSpPr>
          <p:spPr bwMode="auto">
            <a:xfrm>
              <a:off x="500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09" name="AutoShape 899"/>
            <p:cNvSpPr>
              <a:spLocks noChangeArrowheads="1"/>
            </p:cNvSpPr>
            <p:nvPr/>
          </p:nvSpPr>
          <p:spPr bwMode="auto">
            <a:xfrm>
              <a:off x="500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0" name="AutoShape 900"/>
            <p:cNvSpPr>
              <a:spLocks noChangeArrowheads="1"/>
            </p:cNvSpPr>
            <p:nvPr/>
          </p:nvSpPr>
          <p:spPr bwMode="auto">
            <a:xfrm>
              <a:off x="500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1" name="AutoShape 901"/>
            <p:cNvSpPr>
              <a:spLocks noChangeArrowheads="1"/>
            </p:cNvSpPr>
            <p:nvPr/>
          </p:nvSpPr>
          <p:spPr bwMode="auto">
            <a:xfrm>
              <a:off x="5008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2" name="AutoShape 902"/>
            <p:cNvSpPr>
              <a:spLocks noChangeArrowheads="1"/>
            </p:cNvSpPr>
            <p:nvPr/>
          </p:nvSpPr>
          <p:spPr bwMode="auto">
            <a:xfrm>
              <a:off x="501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3" name="AutoShape 903"/>
            <p:cNvSpPr>
              <a:spLocks noChangeArrowheads="1"/>
            </p:cNvSpPr>
            <p:nvPr/>
          </p:nvSpPr>
          <p:spPr bwMode="auto">
            <a:xfrm>
              <a:off x="5016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4" name="AutoShape 904"/>
            <p:cNvSpPr>
              <a:spLocks noChangeArrowheads="1"/>
            </p:cNvSpPr>
            <p:nvPr/>
          </p:nvSpPr>
          <p:spPr bwMode="auto">
            <a:xfrm>
              <a:off x="501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5" name="AutoShape 905"/>
            <p:cNvSpPr>
              <a:spLocks noChangeArrowheads="1"/>
            </p:cNvSpPr>
            <p:nvPr/>
          </p:nvSpPr>
          <p:spPr bwMode="auto">
            <a:xfrm>
              <a:off x="501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6" name="AutoShape 906"/>
            <p:cNvSpPr>
              <a:spLocks noChangeArrowheads="1"/>
            </p:cNvSpPr>
            <p:nvPr/>
          </p:nvSpPr>
          <p:spPr bwMode="auto">
            <a:xfrm>
              <a:off x="501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7" name="AutoShape 907"/>
            <p:cNvSpPr>
              <a:spLocks noChangeArrowheads="1"/>
            </p:cNvSpPr>
            <p:nvPr/>
          </p:nvSpPr>
          <p:spPr bwMode="auto">
            <a:xfrm>
              <a:off x="501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8" name="AutoShape 908"/>
            <p:cNvSpPr>
              <a:spLocks noChangeArrowheads="1"/>
            </p:cNvSpPr>
            <p:nvPr/>
          </p:nvSpPr>
          <p:spPr bwMode="auto">
            <a:xfrm>
              <a:off x="501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19" name="AutoShape 909"/>
            <p:cNvSpPr>
              <a:spLocks noChangeArrowheads="1"/>
            </p:cNvSpPr>
            <p:nvPr/>
          </p:nvSpPr>
          <p:spPr bwMode="auto">
            <a:xfrm>
              <a:off x="502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0" name="AutoShape 910"/>
            <p:cNvSpPr>
              <a:spLocks noChangeArrowheads="1"/>
            </p:cNvSpPr>
            <p:nvPr/>
          </p:nvSpPr>
          <p:spPr bwMode="auto">
            <a:xfrm>
              <a:off x="5024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1" name="AutoShape 911"/>
            <p:cNvSpPr>
              <a:spLocks noChangeArrowheads="1"/>
            </p:cNvSpPr>
            <p:nvPr/>
          </p:nvSpPr>
          <p:spPr bwMode="auto">
            <a:xfrm>
              <a:off x="502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2" name="AutoShape 912"/>
            <p:cNvSpPr>
              <a:spLocks noChangeArrowheads="1"/>
            </p:cNvSpPr>
            <p:nvPr/>
          </p:nvSpPr>
          <p:spPr bwMode="auto">
            <a:xfrm>
              <a:off x="502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3" name="AutoShape 913"/>
            <p:cNvSpPr>
              <a:spLocks noChangeArrowheads="1"/>
            </p:cNvSpPr>
            <p:nvPr/>
          </p:nvSpPr>
          <p:spPr bwMode="auto">
            <a:xfrm>
              <a:off x="5024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4" name="AutoShape 914"/>
            <p:cNvSpPr>
              <a:spLocks noChangeArrowheads="1"/>
            </p:cNvSpPr>
            <p:nvPr/>
          </p:nvSpPr>
          <p:spPr bwMode="auto">
            <a:xfrm>
              <a:off x="502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5" name="AutoShape 915"/>
            <p:cNvSpPr>
              <a:spLocks noChangeArrowheads="1"/>
            </p:cNvSpPr>
            <p:nvPr/>
          </p:nvSpPr>
          <p:spPr bwMode="auto">
            <a:xfrm>
              <a:off x="503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6" name="AutoShape 916"/>
            <p:cNvSpPr>
              <a:spLocks noChangeArrowheads="1"/>
            </p:cNvSpPr>
            <p:nvPr/>
          </p:nvSpPr>
          <p:spPr bwMode="auto">
            <a:xfrm>
              <a:off x="503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7" name="AutoShape 917"/>
            <p:cNvSpPr>
              <a:spLocks noChangeArrowheads="1"/>
            </p:cNvSpPr>
            <p:nvPr/>
          </p:nvSpPr>
          <p:spPr bwMode="auto">
            <a:xfrm>
              <a:off x="5032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8" name="AutoShape 918"/>
            <p:cNvSpPr>
              <a:spLocks noChangeArrowheads="1"/>
            </p:cNvSpPr>
            <p:nvPr/>
          </p:nvSpPr>
          <p:spPr bwMode="auto">
            <a:xfrm>
              <a:off x="503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29" name="AutoShape 919"/>
            <p:cNvSpPr>
              <a:spLocks noChangeArrowheads="1"/>
            </p:cNvSpPr>
            <p:nvPr/>
          </p:nvSpPr>
          <p:spPr bwMode="auto">
            <a:xfrm>
              <a:off x="503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0" name="AutoShape 920"/>
            <p:cNvSpPr>
              <a:spLocks noChangeArrowheads="1"/>
            </p:cNvSpPr>
            <p:nvPr/>
          </p:nvSpPr>
          <p:spPr bwMode="auto">
            <a:xfrm>
              <a:off x="5032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1" name="AutoShape 921"/>
            <p:cNvSpPr>
              <a:spLocks noChangeArrowheads="1"/>
            </p:cNvSpPr>
            <p:nvPr/>
          </p:nvSpPr>
          <p:spPr bwMode="auto">
            <a:xfrm>
              <a:off x="503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2" name="AutoShape 922"/>
            <p:cNvSpPr>
              <a:spLocks noChangeArrowheads="1"/>
            </p:cNvSpPr>
            <p:nvPr/>
          </p:nvSpPr>
          <p:spPr bwMode="auto">
            <a:xfrm>
              <a:off x="504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3" name="AutoShape 923"/>
            <p:cNvSpPr>
              <a:spLocks noChangeArrowheads="1"/>
            </p:cNvSpPr>
            <p:nvPr/>
          </p:nvSpPr>
          <p:spPr bwMode="auto">
            <a:xfrm>
              <a:off x="5040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4" name="AutoShape 924"/>
            <p:cNvSpPr>
              <a:spLocks noChangeArrowheads="1"/>
            </p:cNvSpPr>
            <p:nvPr/>
          </p:nvSpPr>
          <p:spPr bwMode="auto">
            <a:xfrm>
              <a:off x="504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5" name="AutoShape 925"/>
            <p:cNvSpPr>
              <a:spLocks noChangeArrowheads="1"/>
            </p:cNvSpPr>
            <p:nvPr/>
          </p:nvSpPr>
          <p:spPr bwMode="auto">
            <a:xfrm>
              <a:off x="5040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6" name="AutoShape 926"/>
            <p:cNvSpPr>
              <a:spLocks noChangeArrowheads="1"/>
            </p:cNvSpPr>
            <p:nvPr/>
          </p:nvSpPr>
          <p:spPr bwMode="auto">
            <a:xfrm>
              <a:off x="504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7" name="AutoShape 927"/>
            <p:cNvSpPr>
              <a:spLocks noChangeArrowheads="1"/>
            </p:cNvSpPr>
            <p:nvPr/>
          </p:nvSpPr>
          <p:spPr bwMode="auto">
            <a:xfrm>
              <a:off x="5048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8" name="AutoShape 928"/>
            <p:cNvSpPr>
              <a:spLocks noChangeArrowheads="1"/>
            </p:cNvSpPr>
            <p:nvPr/>
          </p:nvSpPr>
          <p:spPr bwMode="auto">
            <a:xfrm>
              <a:off x="5048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39" name="AutoShape 929"/>
            <p:cNvSpPr>
              <a:spLocks noChangeArrowheads="1"/>
            </p:cNvSpPr>
            <p:nvPr/>
          </p:nvSpPr>
          <p:spPr bwMode="auto">
            <a:xfrm>
              <a:off x="504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0" name="AutoShape 930"/>
            <p:cNvSpPr>
              <a:spLocks noChangeArrowheads="1"/>
            </p:cNvSpPr>
            <p:nvPr/>
          </p:nvSpPr>
          <p:spPr bwMode="auto">
            <a:xfrm>
              <a:off x="5048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1" name="AutoShape 931"/>
            <p:cNvSpPr>
              <a:spLocks noChangeArrowheads="1"/>
            </p:cNvSpPr>
            <p:nvPr/>
          </p:nvSpPr>
          <p:spPr bwMode="auto">
            <a:xfrm>
              <a:off x="504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2" name="AutoShape 932"/>
            <p:cNvSpPr>
              <a:spLocks noChangeArrowheads="1"/>
            </p:cNvSpPr>
            <p:nvPr/>
          </p:nvSpPr>
          <p:spPr bwMode="auto">
            <a:xfrm>
              <a:off x="505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3" name="AutoShape 933"/>
            <p:cNvSpPr>
              <a:spLocks noChangeArrowheads="1"/>
            </p:cNvSpPr>
            <p:nvPr/>
          </p:nvSpPr>
          <p:spPr bwMode="auto">
            <a:xfrm>
              <a:off x="505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4" name="AutoShape 934"/>
            <p:cNvSpPr>
              <a:spLocks noChangeArrowheads="1"/>
            </p:cNvSpPr>
            <p:nvPr/>
          </p:nvSpPr>
          <p:spPr bwMode="auto">
            <a:xfrm>
              <a:off x="505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5" name="AutoShape 935"/>
            <p:cNvSpPr>
              <a:spLocks noChangeArrowheads="1"/>
            </p:cNvSpPr>
            <p:nvPr/>
          </p:nvSpPr>
          <p:spPr bwMode="auto">
            <a:xfrm>
              <a:off x="5056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6" name="AutoShape 936"/>
            <p:cNvSpPr>
              <a:spLocks noChangeArrowheads="1"/>
            </p:cNvSpPr>
            <p:nvPr/>
          </p:nvSpPr>
          <p:spPr bwMode="auto">
            <a:xfrm>
              <a:off x="505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7" name="AutoShape 937"/>
            <p:cNvSpPr>
              <a:spLocks noChangeArrowheads="1"/>
            </p:cNvSpPr>
            <p:nvPr/>
          </p:nvSpPr>
          <p:spPr bwMode="auto">
            <a:xfrm>
              <a:off x="5056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8" name="AutoShape 938"/>
            <p:cNvSpPr>
              <a:spLocks noChangeArrowheads="1"/>
            </p:cNvSpPr>
            <p:nvPr/>
          </p:nvSpPr>
          <p:spPr bwMode="auto">
            <a:xfrm>
              <a:off x="506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49" name="AutoShape 939"/>
            <p:cNvSpPr>
              <a:spLocks noChangeArrowheads="1"/>
            </p:cNvSpPr>
            <p:nvPr/>
          </p:nvSpPr>
          <p:spPr bwMode="auto">
            <a:xfrm>
              <a:off x="506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0" name="AutoShape 940"/>
            <p:cNvSpPr>
              <a:spLocks noChangeArrowheads="1"/>
            </p:cNvSpPr>
            <p:nvPr/>
          </p:nvSpPr>
          <p:spPr bwMode="auto">
            <a:xfrm>
              <a:off x="5064" y="419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1" name="AutoShape 941"/>
            <p:cNvSpPr>
              <a:spLocks noChangeArrowheads="1"/>
            </p:cNvSpPr>
            <p:nvPr/>
          </p:nvSpPr>
          <p:spPr bwMode="auto">
            <a:xfrm>
              <a:off x="506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2" name="AutoShape 942"/>
            <p:cNvSpPr>
              <a:spLocks noChangeArrowheads="1"/>
            </p:cNvSpPr>
            <p:nvPr/>
          </p:nvSpPr>
          <p:spPr bwMode="auto">
            <a:xfrm>
              <a:off x="506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3" name="AutoShape 943"/>
            <p:cNvSpPr>
              <a:spLocks noChangeArrowheads="1"/>
            </p:cNvSpPr>
            <p:nvPr/>
          </p:nvSpPr>
          <p:spPr bwMode="auto">
            <a:xfrm>
              <a:off x="5064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4" name="AutoShape 944"/>
            <p:cNvSpPr>
              <a:spLocks noChangeArrowheads="1"/>
            </p:cNvSpPr>
            <p:nvPr/>
          </p:nvSpPr>
          <p:spPr bwMode="auto">
            <a:xfrm>
              <a:off x="506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5" name="AutoShape 945"/>
            <p:cNvSpPr>
              <a:spLocks noChangeArrowheads="1"/>
            </p:cNvSpPr>
            <p:nvPr/>
          </p:nvSpPr>
          <p:spPr bwMode="auto">
            <a:xfrm>
              <a:off x="5064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6" name="AutoShape 946"/>
            <p:cNvSpPr>
              <a:spLocks noChangeArrowheads="1"/>
            </p:cNvSpPr>
            <p:nvPr/>
          </p:nvSpPr>
          <p:spPr bwMode="auto">
            <a:xfrm>
              <a:off x="507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7" name="AutoShape 947"/>
            <p:cNvSpPr>
              <a:spLocks noChangeArrowheads="1"/>
            </p:cNvSpPr>
            <p:nvPr/>
          </p:nvSpPr>
          <p:spPr bwMode="auto">
            <a:xfrm>
              <a:off x="507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8" name="AutoShape 948"/>
            <p:cNvSpPr>
              <a:spLocks noChangeArrowheads="1"/>
            </p:cNvSpPr>
            <p:nvPr/>
          </p:nvSpPr>
          <p:spPr bwMode="auto">
            <a:xfrm>
              <a:off x="5072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59" name="AutoShape 949"/>
            <p:cNvSpPr>
              <a:spLocks noChangeArrowheads="1"/>
            </p:cNvSpPr>
            <p:nvPr/>
          </p:nvSpPr>
          <p:spPr bwMode="auto">
            <a:xfrm>
              <a:off x="507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0" name="AutoShape 950"/>
            <p:cNvSpPr>
              <a:spLocks noChangeArrowheads="1"/>
            </p:cNvSpPr>
            <p:nvPr/>
          </p:nvSpPr>
          <p:spPr bwMode="auto">
            <a:xfrm>
              <a:off x="507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1" name="AutoShape 951"/>
            <p:cNvSpPr>
              <a:spLocks noChangeArrowheads="1"/>
            </p:cNvSpPr>
            <p:nvPr/>
          </p:nvSpPr>
          <p:spPr bwMode="auto">
            <a:xfrm>
              <a:off x="507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2" name="AutoShape 952"/>
            <p:cNvSpPr>
              <a:spLocks noChangeArrowheads="1"/>
            </p:cNvSpPr>
            <p:nvPr/>
          </p:nvSpPr>
          <p:spPr bwMode="auto">
            <a:xfrm>
              <a:off x="507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3" name="AutoShape 953"/>
            <p:cNvSpPr>
              <a:spLocks noChangeArrowheads="1"/>
            </p:cNvSpPr>
            <p:nvPr/>
          </p:nvSpPr>
          <p:spPr bwMode="auto">
            <a:xfrm>
              <a:off x="508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4" name="AutoShape 954"/>
            <p:cNvSpPr>
              <a:spLocks noChangeArrowheads="1"/>
            </p:cNvSpPr>
            <p:nvPr/>
          </p:nvSpPr>
          <p:spPr bwMode="auto">
            <a:xfrm>
              <a:off x="5080" y="419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5" name="AutoShape 955"/>
            <p:cNvSpPr>
              <a:spLocks noChangeArrowheads="1"/>
            </p:cNvSpPr>
            <p:nvPr/>
          </p:nvSpPr>
          <p:spPr bwMode="auto">
            <a:xfrm>
              <a:off x="508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6" name="AutoShape 956"/>
            <p:cNvSpPr>
              <a:spLocks noChangeArrowheads="1"/>
            </p:cNvSpPr>
            <p:nvPr/>
          </p:nvSpPr>
          <p:spPr bwMode="auto">
            <a:xfrm>
              <a:off x="508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7" name="AutoShape 957"/>
            <p:cNvSpPr>
              <a:spLocks noChangeArrowheads="1"/>
            </p:cNvSpPr>
            <p:nvPr/>
          </p:nvSpPr>
          <p:spPr bwMode="auto">
            <a:xfrm>
              <a:off x="508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8" name="AutoShape 958"/>
            <p:cNvSpPr>
              <a:spLocks noChangeArrowheads="1"/>
            </p:cNvSpPr>
            <p:nvPr/>
          </p:nvSpPr>
          <p:spPr bwMode="auto">
            <a:xfrm>
              <a:off x="508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9" name="AutoShape 959"/>
            <p:cNvSpPr>
              <a:spLocks noChangeArrowheads="1"/>
            </p:cNvSpPr>
            <p:nvPr/>
          </p:nvSpPr>
          <p:spPr bwMode="auto">
            <a:xfrm>
              <a:off x="508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0" name="AutoShape 960"/>
            <p:cNvSpPr>
              <a:spLocks noChangeArrowheads="1"/>
            </p:cNvSpPr>
            <p:nvPr/>
          </p:nvSpPr>
          <p:spPr bwMode="auto">
            <a:xfrm>
              <a:off x="508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1" name="AutoShape 961"/>
            <p:cNvSpPr>
              <a:spLocks noChangeArrowheads="1"/>
            </p:cNvSpPr>
            <p:nvPr/>
          </p:nvSpPr>
          <p:spPr bwMode="auto">
            <a:xfrm>
              <a:off x="508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2" name="AutoShape 962"/>
            <p:cNvSpPr>
              <a:spLocks noChangeArrowheads="1"/>
            </p:cNvSpPr>
            <p:nvPr/>
          </p:nvSpPr>
          <p:spPr bwMode="auto">
            <a:xfrm>
              <a:off x="508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3" name="AutoShape 963"/>
            <p:cNvSpPr>
              <a:spLocks noChangeArrowheads="1"/>
            </p:cNvSpPr>
            <p:nvPr/>
          </p:nvSpPr>
          <p:spPr bwMode="auto">
            <a:xfrm>
              <a:off x="508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4" name="AutoShape 964"/>
            <p:cNvSpPr>
              <a:spLocks noChangeArrowheads="1"/>
            </p:cNvSpPr>
            <p:nvPr/>
          </p:nvSpPr>
          <p:spPr bwMode="auto">
            <a:xfrm>
              <a:off x="508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5" name="AutoShape 965"/>
            <p:cNvSpPr>
              <a:spLocks noChangeArrowheads="1"/>
            </p:cNvSpPr>
            <p:nvPr/>
          </p:nvSpPr>
          <p:spPr bwMode="auto">
            <a:xfrm>
              <a:off x="508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6" name="AutoShape 966"/>
            <p:cNvSpPr>
              <a:spLocks noChangeArrowheads="1"/>
            </p:cNvSpPr>
            <p:nvPr/>
          </p:nvSpPr>
          <p:spPr bwMode="auto">
            <a:xfrm>
              <a:off x="508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7" name="AutoShape 967"/>
            <p:cNvSpPr>
              <a:spLocks noChangeArrowheads="1"/>
            </p:cNvSpPr>
            <p:nvPr/>
          </p:nvSpPr>
          <p:spPr bwMode="auto">
            <a:xfrm>
              <a:off x="508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8" name="AutoShape 968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79" name="AutoShape 969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0" name="AutoShape 970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1" name="AutoShape 971"/>
            <p:cNvSpPr>
              <a:spLocks noChangeArrowheads="1"/>
            </p:cNvSpPr>
            <p:nvPr/>
          </p:nvSpPr>
          <p:spPr bwMode="auto">
            <a:xfrm>
              <a:off x="5096" y="415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2" name="AutoShape 972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3" name="AutoShape 973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4" name="AutoShape 974"/>
            <p:cNvSpPr>
              <a:spLocks noChangeArrowheads="1"/>
            </p:cNvSpPr>
            <p:nvPr/>
          </p:nvSpPr>
          <p:spPr bwMode="auto">
            <a:xfrm>
              <a:off x="509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5" name="AutoShape 975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6" name="AutoShape 976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7" name="AutoShape 977"/>
            <p:cNvSpPr>
              <a:spLocks noChangeArrowheads="1"/>
            </p:cNvSpPr>
            <p:nvPr/>
          </p:nvSpPr>
          <p:spPr bwMode="auto">
            <a:xfrm>
              <a:off x="509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8" name="AutoShape 978"/>
            <p:cNvSpPr>
              <a:spLocks noChangeArrowheads="1"/>
            </p:cNvSpPr>
            <p:nvPr/>
          </p:nvSpPr>
          <p:spPr bwMode="auto">
            <a:xfrm>
              <a:off x="509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89" name="AutoShape 979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0" name="AutoShape 980"/>
            <p:cNvSpPr>
              <a:spLocks noChangeArrowheads="1"/>
            </p:cNvSpPr>
            <p:nvPr/>
          </p:nvSpPr>
          <p:spPr bwMode="auto">
            <a:xfrm>
              <a:off x="510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1" name="AutoShape 981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2" name="AutoShape 982"/>
            <p:cNvSpPr>
              <a:spLocks noChangeArrowheads="1"/>
            </p:cNvSpPr>
            <p:nvPr/>
          </p:nvSpPr>
          <p:spPr bwMode="auto">
            <a:xfrm>
              <a:off x="510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3" name="AutoShape 983"/>
            <p:cNvSpPr>
              <a:spLocks noChangeArrowheads="1"/>
            </p:cNvSpPr>
            <p:nvPr/>
          </p:nvSpPr>
          <p:spPr bwMode="auto">
            <a:xfrm>
              <a:off x="510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4" name="AutoShape 984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5" name="AutoShape 985"/>
            <p:cNvSpPr>
              <a:spLocks noChangeArrowheads="1"/>
            </p:cNvSpPr>
            <p:nvPr/>
          </p:nvSpPr>
          <p:spPr bwMode="auto">
            <a:xfrm>
              <a:off x="510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6" name="AutoShape 986"/>
            <p:cNvSpPr>
              <a:spLocks noChangeArrowheads="1"/>
            </p:cNvSpPr>
            <p:nvPr/>
          </p:nvSpPr>
          <p:spPr bwMode="auto">
            <a:xfrm>
              <a:off x="5104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7" name="AutoShape 987"/>
            <p:cNvSpPr>
              <a:spLocks noChangeArrowheads="1"/>
            </p:cNvSpPr>
            <p:nvPr/>
          </p:nvSpPr>
          <p:spPr bwMode="auto">
            <a:xfrm>
              <a:off x="5104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8" name="AutoShape 988"/>
            <p:cNvSpPr>
              <a:spLocks noChangeArrowheads="1"/>
            </p:cNvSpPr>
            <p:nvPr/>
          </p:nvSpPr>
          <p:spPr bwMode="auto">
            <a:xfrm>
              <a:off x="5104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99" name="AutoShape 989"/>
            <p:cNvSpPr>
              <a:spLocks noChangeArrowheads="1"/>
            </p:cNvSpPr>
            <p:nvPr/>
          </p:nvSpPr>
          <p:spPr bwMode="auto">
            <a:xfrm>
              <a:off x="5112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0" name="AutoShape 990"/>
            <p:cNvSpPr>
              <a:spLocks noChangeArrowheads="1"/>
            </p:cNvSpPr>
            <p:nvPr/>
          </p:nvSpPr>
          <p:spPr bwMode="auto">
            <a:xfrm>
              <a:off x="511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1" name="AutoShape 991"/>
            <p:cNvSpPr>
              <a:spLocks noChangeArrowheads="1"/>
            </p:cNvSpPr>
            <p:nvPr/>
          </p:nvSpPr>
          <p:spPr bwMode="auto">
            <a:xfrm>
              <a:off x="511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2" name="AutoShape 992"/>
            <p:cNvSpPr>
              <a:spLocks noChangeArrowheads="1"/>
            </p:cNvSpPr>
            <p:nvPr/>
          </p:nvSpPr>
          <p:spPr bwMode="auto">
            <a:xfrm>
              <a:off x="511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3" name="AutoShape 993"/>
            <p:cNvSpPr>
              <a:spLocks noChangeArrowheads="1"/>
            </p:cNvSpPr>
            <p:nvPr/>
          </p:nvSpPr>
          <p:spPr bwMode="auto">
            <a:xfrm>
              <a:off x="511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4" name="AutoShape 994"/>
            <p:cNvSpPr>
              <a:spLocks noChangeArrowheads="1"/>
            </p:cNvSpPr>
            <p:nvPr/>
          </p:nvSpPr>
          <p:spPr bwMode="auto">
            <a:xfrm>
              <a:off x="511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5" name="AutoShape 995"/>
            <p:cNvSpPr>
              <a:spLocks noChangeArrowheads="1"/>
            </p:cNvSpPr>
            <p:nvPr/>
          </p:nvSpPr>
          <p:spPr bwMode="auto">
            <a:xfrm>
              <a:off x="5112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6" name="AutoShape 996"/>
            <p:cNvSpPr>
              <a:spLocks noChangeArrowheads="1"/>
            </p:cNvSpPr>
            <p:nvPr/>
          </p:nvSpPr>
          <p:spPr bwMode="auto">
            <a:xfrm>
              <a:off x="5112" y="415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7" name="AutoShape 997"/>
            <p:cNvSpPr>
              <a:spLocks noChangeArrowheads="1"/>
            </p:cNvSpPr>
            <p:nvPr/>
          </p:nvSpPr>
          <p:spPr bwMode="auto">
            <a:xfrm>
              <a:off x="5112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8" name="AutoShape 998"/>
            <p:cNvSpPr>
              <a:spLocks noChangeArrowheads="1"/>
            </p:cNvSpPr>
            <p:nvPr/>
          </p:nvSpPr>
          <p:spPr bwMode="auto">
            <a:xfrm>
              <a:off x="5112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09" name="AutoShape 999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0" name="AutoShape 1000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1" name="AutoShape 1001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2" name="AutoShape 1002"/>
            <p:cNvSpPr>
              <a:spLocks noChangeArrowheads="1"/>
            </p:cNvSpPr>
            <p:nvPr/>
          </p:nvSpPr>
          <p:spPr bwMode="auto">
            <a:xfrm>
              <a:off x="5120" y="4151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3" name="AutoShape 1003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4" name="AutoShape 1004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5" name="AutoShape 1005"/>
            <p:cNvSpPr>
              <a:spLocks noChangeArrowheads="1"/>
            </p:cNvSpPr>
            <p:nvPr/>
          </p:nvSpPr>
          <p:spPr bwMode="auto">
            <a:xfrm>
              <a:off x="5120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6" name="AutoShape 1006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7" name="AutoShape 1007"/>
            <p:cNvSpPr>
              <a:spLocks noChangeArrowheads="1"/>
            </p:cNvSpPr>
            <p:nvPr/>
          </p:nvSpPr>
          <p:spPr bwMode="auto">
            <a:xfrm>
              <a:off x="5120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8" name="AutoShape 1008"/>
            <p:cNvSpPr>
              <a:spLocks noChangeArrowheads="1"/>
            </p:cNvSpPr>
            <p:nvPr/>
          </p:nvSpPr>
          <p:spPr bwMode="auto">
            <a:xfrm>
              <a:off x="5120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19" name="AutoShape 1009"/>
            <p:cNvSpPr>
              <a:spLocks noChangeArrowheads="1"/>
            </p:cNvSpPr>
            <p:nvPr/>
          </p:nvSpPr>
          <p:spPr bwMode="auto">
            <a:xfrm>
              <a:off x="5120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0" name="AutoShape 1010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1" name="AutoShape 1011"/>
            <p:cNvSpPr>
              <a:spLocks noChangeArrowheads="1"/>
            </p:cNvSpPr>
            <p:nvPr/>
          </p:nvSpPr>
          <p:spPr bwMode="auto">
            <a:xfrm>
              <a:off x="512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2" name="AutoShape 1012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3" name="AutoShape 1013"/>
            <p:cNvSpPr>
              <a:spLocks noChangeArrowheads="1"/>
            </p:cNvSpPr>
            <p:nvPr/>
          </p:nvSpPr>
          <p:spPr bwMode="auto">
            <a:xfrm>
              <a:off x="512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4" name="AutoShape 1014"/>
            <p:cNvSpPr>
              <a:spLocks noChangeArrowheads="1"/>
            </p:cNvSpPr>
            <p:nvPr/>
          </p:nvSpPr>
          <p:spPr bwMode="auto">
            <a:xfrm>
              <a:off x="512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5" name="AutoShape 1015"/>
            <p:cNvSpPr>
              <a:spLocks noChangeArrowheads="1"/>
            </p:cNvSpPr>
            <p:nvPr/>
          </p:nvSpPr>
          <p:spPr bwMode="auto">
            <a:xfrm>
              <a:off x="512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6" name="AutoShape 1016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7" name="AutoShape 1017"/>
            <p:cNvSpPr>
              <a:spLocks noChangeArrowheads="1"/>
            </p:cNvSpPr>
            <p:nvPr/>
          </p:nvSpPr>
          <p:spPr bwMode="auto">
            <a:xfrm>
              <a:off x="5128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8" name="AutoShape 1018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29" name="AutoShape 1019"/>
            <p:cNvSpPr>
              <a:spLocks noChangeArrowheads="1"/>
            </p:cNvSpPr>
            <p:nvPr/>
          </p:nvSpPr>
          <p:spPr bwMode="auto">
            <a:xfrm>
              <a:off x="5128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0" name="AutoShape 1020"/>
            <p:cNvSpPr>
              <a:spLocks noChangeArrowheads="1"/>
            </p:cNvSpPr>
            <p:nvPr/>
          </p:nvSpPr>
          <p:spPr bwMode="auto">
            <a:xfrm>
              <a:off x="5128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1" name="AutoShape 1021"/>
            <p:cNvSpPr>
              <a:spLocks noChangeArrowheads="1"/>
            </p:cNvSpPr>
            <p:nvPr/>
          </p:nvSpPr>
          <p:spPr bwMode="auto">
            <a:xfrm>
              <a:off x="5128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2" name="AutoShape 1022"/>
            <p:cNvSpPr>
              <a:spLocks noChangeArrowheads="1"/>
            </p:cNvSpPr>
            <p:nvPr/>
          </p:nvSpPr>
          <p:spPr bwMode="auto">
            <a:xfrm>
              <a:off x="513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3" name="AutoShape 1023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4" name="AutoShape 0"/>
            <p:cNvSpPr>
              <a:spLocks noChangeArrowheads="1"/>
            </p:cNvSpPr>
            <p:nvPr/>
          </p:nvSpPr>
          <p:spPr bwMode="auto">
            <a:xfrm>
              <a:off x="513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5" name="AutoShape 1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6" name="AutoShape 2"/>
            <p:cNvSpPr>
              <a:spLocks noChangeArrowheads="1"/>
            </p:cNvSpPr>
            <p:nvPr/>
          </p:nvSpPr>
          <p:spPr bwMode="auto">
            <a:xfrm>
              <a:off x="513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7" name="AutoShape 3"/>
            <p:cNvSpPr>
              <a:spLocks noChangeArrowheads="1"/>
            </p:cNvSpPr>
            <p:nvPr/>
          </p:nvSpPr>
          <p:spPr bwMode="auto">
            <a:xfrm>
              <a:off x="513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8" name="AutoShape 4"/>
            <p:cNvSpPr>
              <a:spLocks noChangeArrowheads="1"/>
            </p:cNvSpPr>
            <p:nvPr/>
          </p:nvSpPr>
          <p:spPr bwMode="auto">
            <a:xfrm>
              <a:off x="5136" y="4175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39" name="AutoShape 5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0" name="AutoShape 6"/>
            <p:cNvSpPr>
              <a:spLocks noChangeArrowheads="1"/>
            </p:cNvSpPr>
            <p:nvPr/>
          </p:nvSpPr>
          <p:spPr bwMode="auto">
            <a:xfrm>
              <a:off x="5136" y="4183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1" name="AutoShape 7"/>
            <p:cNvSpPr>
              <a:spLocks noChangeArrowheads="1"/>
            </p:cNvSpPr>
            <p:nvPr/>
          </p:nvSpPr>
          <p:spPr bwMode="auto">
            <a:xfrm>
              <a:off x="5136" y="4167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2" name="AutoShape 8"/>
            <p:cNvSpPr>
              <a:spLocks noChangeArrowheads="1"/>
            </p:cNvSpPr>
            <p:nvPr/>
          </p:nvSpPr>
          <p:spPr bwMode="auto">
            <a:xfrm>
              <a:off x="5136" y="4159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210" y="4499"/>
              <a:ext cx="3194" cy="136"/>
              <a:chOff x="2210" y="4499"/>
              <a:chExt cx="3194" cy="136"/>
            </a:xfrm>
          </p:grpSpPr>
          <p:sp>
            <p:nvSpPr>
              <p:cNvPr id="23766" name="Rectangle 10"/>
              <p:cNvSpPr>
                <a:spLocks noChangeArrowheads="1"/>
              </p:cNvSpPr>
              <p:nvPr/>
            </p:nvSpPr>
            <p:spPr bwMode="auto">
              <a:xfrm>
                <a:off x="2210" y="4514"/>
                <a:ext cx="10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  <p:sp>
            <p:nvSpPr>
              <p:cNvPr id="23767" name="Rectangle 11"/>
              <p:cNvSpPr>
                <a:spLocks noChangeArrowheads="1"/>
              </p:cNvSpPr>
              <p:nvPr/>
            </p:nvSpPr>
            <p:spPr bwMode="auto">
              <a:xfrm>
                <a:off x="2308" y="4499"/>
                <a:ext cx="6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7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-7</a:t>
                </a:r>
              </a:p>
            </p:txBody>
          </p:sp>
          <p:sp>
            <p:nvSpPr>
              <p:cNvPr id="23768" name="Rectangle 12"/>
              <p:cNvSpPr>
                <a:spLocks noChangeArrowheads="1"/>
              </p:cNvSpPr>
              <p:nvPr/>
            </p:nvSpPr>
            <p:spPr bwMode="auto">
              <a:xfrm>
                <a:off x="2589" y="4515"/>
                <a:ext cx="10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  <p:sp>
            <p:nvSpPr>
              <p:cNvPr id="23769" name="Rectangle 13"/>
              <p:cNvSpPr>
                <a:spLocks noChangeArrowheads="1"/>
              </p:cNvSpPr>
              <p:nvPr/>
            </p:nvSpPr>
            <p:spPr bwMode="auto">
              <a:xfrm>
                <a:off x="2682" y="4499"/>
                <a:ext cx="6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7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-6</a:t>
                </a:r>
              </a:p>
            </p:txBody>
          </p:sp>
          <p:sp>
            <p:nvSpPr>
              <p:cNvPr id="23770" name="Rectangle 14"/>
              <p:cNvSpPr>
                <a:spLocks noChangeArrowheads="1"/>
              </p:cNvSpPr>
              <p:nvPr/>
            </p:nvSpPr>
            <p:spPr bwMode="auto">
              <a:xfrm>
                <a:off x="2973" y="4515"/>
                <a:ext cx="10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  <p:sp>
            <p:nvSpPr>
              <p:cNvPr id="23771" name="Rectangle 15"/>
              <p:cNvSpPr>
                <a:spLocks noChangeArrowheads="1"/>
              </p:cNvSpPr>
              <p:nvPr/>
            </p:nvSpPr>
            <p:spPr bwMode="auto">
              <a:xfrm>
                <a:off x="3066" y="4499"/>
                <a:ext cx="6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7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-5</a:t>
                </a:r>
              </a:p>
            </p:txBody>
          </p:sp>
          <p:sp>
            <p:nvSpPr>
              <p:cNvPr id="23772" name="Rectangle 16"/>
              <p:cNvSpPr>
                <a:spLocks noChangeArrowheads="1"/>
              </p:cNvSpPr>
              <p:nvPr/>
            </p:nvSpPr>
            <p:spPr bwMode="auto">
              <a:xfrm>
                <a:off x="3288" y="4515"/>
                <a:ext cx="291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0.0001</a:t>
                </a:r>
              </a:p>
            </p:txBody>
          </p:sp>
          <p:sp>
            <p:nvSpPr>
              <p:cNvPr id="23773" name="Rectangle 17"/>
              <p:cNvSpPr>
                <a:spLocks noChangeArrowheads="1"/>
              </p:cNvSpPr>
              <p:nvPr/>
            </p:nvSpPr>
            <p:spPr bwMode="auto">
              <a:xfrm>
                <a:off x="3702" y="4515"/>
                <a:ext cx="238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0.001</a:t>
                </a:r>
              </a:p>
            </p:txBody>
          </p:sp>
          <p:sp>
            <p:nvSpPr>
              <p:cNvPr id="23774" name="Rectangle 18"/>
              <p:cNvSpPr>
                <a:spLocks noChangeArrowheads="1"/>
              </p:cNvSpPr>
              <p:nvPr/>
            </p:nvSpPr>
            <p:spPr bwMode="auto">
              <a:xfrm>
                <a:off x="4108" y="4515"/>
                <a:ext cx="18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0.01</a:t>
                </a:r>
              </a:p>
            </p:txBody>
          </p:sp>
          <p:sp>
            <p:nvSpPr>
              <p:cNvPr id="23775" name="Rectangle 19"/>
              <p:cNvSpPr>
                <a:spLocks noChangeArrowheads="1"/>
              </p:cNvSpPr>
              <p:nvPr/>
            </p:nvSpPr>
            <p:spPr bwMode="auto">
              <a:xfrm>
                <a:off x="4523" y="4515"/>
                <a:ext cx="13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0.1</a:t>
                </a:r>
              </a:p>
            </p:txBody>
          </p:sp>
          <p:sp>
            <p:nvSpPr>
              <p:cNvPr id="23776" name="Rectangle 20"/>
              <p:cNvSpPr>
                <a:spLocks noChangeArrowheads="1"/>
              </p:cNvSpPr>
              <p:nvPr/>
            </p:nvSpPr>
            <p:spPr bwMode="auto">
              <a:xfrm>
                <a:off x="4947" y="4515"/>
                <a:ext cx="53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</a:t>
                </a:r>
              </a:p>
            </p:txBody>
          </p:sp>
          <p:sp>
            <p:nvSpPr>
              <p:cNvPr id="23777" name="Rectangle 21"/>
              <p:cNvSpPr>
                <a:spLocks noChangeArrowheads="1"/>
              </p:cNvSpPr>
              <p:nvPr/>
            </p:nvSpPr>
            <p:spPr bwMode="auto">
              <a:xfrm>
                <a:off x="5298" y="4515"/>
                <a:ext cx="10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820738" eaLnBrk="1" hangingPunct="1"/>
                <a:r>
                  <a:rPr lang="en-US" sz="110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10</a:t>
                </a:r>
              </a:p>
            </p:txBody>
          </p:sp>
        </p:grpSp>
        <p:sp>
          <p:nvSpPr>
            <p:cNvPr id="23744" name="Rectangle 22"/>
            <p:cNvSpPr>
              <a:spLocks noChangeArrowheads="1"/>
            </p:cNvSpPr>
            <p:nvPr/>
          </p:nvSpPr>
          <p:spPr bwMode="auto">
            <a:xfrm rot="16200000">
              <a:off x="1788" y="3229"/>
              <a:ext cx="4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3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Intensity</a:t>
              </a:r>
            </a:p>
          </p:txBody>
        </p:sp>
        <p:sp>
          <p:nvSpPr>
            <p:cNvPr id="23745" name="Line 23"/>
            <p:cNvSpPr>
              <a:spLocks noChangeShapeType="1"/>
            </p:cNvSpPr>
            <p:nvPr/>
          </p:nvSpPr>
          <p:spPr bwMode="auto">
            <a:xfrm>
              <a:off x="4272" y="3992"/>
              <a:ext cx="25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6" name="Rectangle 24"/>
            <p:cNvSpPr>
              <a:spLocks noChangeArrowheads="1"/>
            </p:cNvSpPr>
            <p:nvPr/>
          </p:nvSpPr>
          <p:spPr bwMode="auto">
            <a:xfrm>
              <a:off x="4062" y="4172"/>
              <a:ext cx="16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-4.0</a:t>
              </a:r>
            </a:p>
          </p:txBody>
        </p:sp>
        <p:sp>
          <p:nvSpPr>
            <p:cNvPr id="23747" name="Line 25"/>
            <p:cNvSpPr>
              <a:spLocks noChangeShapeType="1"/>
            </p:cNvSpPr>
            <p:nvPr/>
          </p:nvSpPr>
          <p:spPr bwMode="auto">
            <a:xfrm>
              <a:off x="3801" y="3632"/>
              <a:ext cx="39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48" name="Rectangle 26"/>
            <p:cNvSpPr>
              <a:spLocks noChangeArrowheads="1"/>
            </p:cNvSpPr>
            <p:nvPr/>
          </p:nvSpPr>
          <p:spPr bwMode="auto">
            <a:xfrm>
              <a:off x="3605" y="3740"/>
              <a:ext cx="1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-2.0</a:t>
              </a:r>
            </a:p>
          </p:txBody>
        </p:sp>
        <p:sp>
          <p:nvSpPr>
            <p:cNvPr id="23749" name="Line 27"/>
            <p:cNvSpPr>
              <a:spLocks noChangeShapeType="1"/>
            </p:cNvSpPr>
            <p:nvPr/>
          </p:nvSpPr>
          <p:spPr bwMode="auto">
            <a:xfrm>
              <a:off x="3120" y="2872"/>
              <a:ext cx="6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0" name="Rectangle 28"/>
            <p:cNvSpPr>
              <a:spLocks noChangeArrowheads="1"/>
            </p:cNvSpPr>
            <p:nvPr/>
          </p:nvSpPr>
          <p:spPr bwMode="auto">
            <a:xfrm>
              <a:off x="2989" y="3164"/>
              <a:ext cx="1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-3.1</a:t>
              </a:r>
            </a:p>
          </p:txBody>
        </p:sp>
        <p:sp>
          <p:nvSpPr>
            <p:cNvPr id="23751" name="Rectangle 29"/>
            <p:cNvSpPr>
              <a:spLocks noChangeArrowheads="1"/>
            </p:cNvSpPr>
            <p:nvPr/>
          </p:nvSpPr>
          <p:spPr bwMode="auto">
            <a:xfrm>
              <a:off x="2350" y="2740"/>
              <a:ext cx="7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R</a:t>
              </a:r>
            </a:p>
          </p:txBody>
        </p:sp>
        <p:sp>
          <p:nvSpPr>
            <p:cNvPr id="23752" name="Rectangle 30"/>
            <p:cNvSpPr>
              <a:spLocks noChangeArrowheads="1"/>
            </p:cNvSpPr>
            <p:nvPr/>
          </p:nvSpPr>
          <p:spPr bwMode="auto">
            <a:xfrm>
              <a:off x="2413" y="2804"/>
              <a:ext cx="4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7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G</a:t>
              </a:r>
            </a:p>
          </p:txBody>
        </p:sp>
        <p:sp>
          <p:nvSpPr>
            <p:cNvPr id="23753" name="Rectangle 31"/>
            <p:cNvSpPr>
              <a:spLocks noChangeArrowheads="1"/>
            </p:cNvSpPr>
            <p:nvPr/>
          </p:nvSpPr>
          <p:spPr bwMode="auto">
            <a:xfrm>
              <a:off x="2469" y="2740"/>
              <a:ext cx="22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= 89  </a:t>
              </a:r>
            </a:p>
          </p:txBody>
        </p:sp>
        <p:sp>
          <p:nvSpPr>
            <p:cNvPr id="23754" name="Rectangle 32"/>
            <p:cNvSpPr>
              <a:spLocks noChangeArrowheads="1"/>
            </p:cNvSpPr>
            <p:nvPr/>
          </p:nvSpPr>
          <p:spPr bwMode="auto">
            <a:xfrm>
              <a:off x="2711" y="2748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1" hangingPunct="1"/>
              <a:r>
                <a:rPr lang="en-US" sz="1100">
                  <a:latin typeface="Times" charset="0"/>
                  <a:ea typeface="Symbol" charset="2"/>
                  <a:cs typeface="Symbol" charset="2"/>
                  <a:sym typeface="Symbol" charset="2"/>
                </a:rPr>
                <a:t>μ</a:t>
              </a:r>
            </a:p>
          </p:txBody>
        </p:sp>
        <p:sp>
          <p:nvSpPr>
            <p:cNvPr id="23755" name="AutoShape 33"/>
            <p:cNvSpPr>
              <a:spLocks noChangeArrowheads="1"/>
            </p:cNvSpPr>
            <p:nvPr/>
          </p:nvSpPr>
          <p:spPr bwMode="auto">
            <a:xfrm>
              <a:off x="2712" y="2488"/>
              <a:ext cx="64" cy="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10800" y="13745"/>
                  </a:lnTo>
                  <a:lnTo>
                    <a:pt x="0" y="21600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6" name="Line 34"/>
            <p:cNvSpPr>
              <a:spLocks noChangeShapeType="1"/>
            </p:cNvSpPr>
            <p:nvPr/>
          </p:nvSpPr>
          <p:spPr bwMode="auto">
            <a:xfrm>
              <a:off x="2745" y="2544"/>
              <a:ext cx="1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7" name="Line 35"/>
            <p:cNvSpPr>
              <a:spLocks noChangeShapeType="1"/>
            </p:cNvSpPr>
            <p:nvPr/>
          </p:nvSpPr>
          <p:spPr bwMode="auto">
            <a:xfrm>
              <a:off x="3784" y="2313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8" name="Line 36"/>
            <p:cNvSpPr>
              <a:spLocks noChangeShapeType="1"/>
            </p:cNvSpPr>
            <p:nvPr/>
          </p:nvSpPr>
          <p:spPr bwMode="auto">
            <a:xfrm>
              <a:off x="4408" y="2448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59" name="Line 37"/>
            <p:cNvSpPr>
              <a:spLocks noChangeShapeType="1"/>
            </p:cNvSpPr>
            <p:nvPr/>
          </p:nvSpPr>
          <p:spPr bwMode="auto">
            <a:xfrm>
              <a:off x="2728" y="1728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0" name="Line 38"/>
            <p:cNvSpPr>
              <a:spLocks noChangeShapeType="1"/>
            </p:cNvSpPr>
            <p:nvPr/>
          </p:nvSpPr>
          <p:spPr bwMode="auto">
            <a:xfrm>
              <a:off x="4984" y="2557"/>
              <a:ext cx="1" cy="6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1" name="Line 39"/>
            <p:cNvSpPr>
              <a:spLocks noChangeShapeType="1"/>
            </p:cNvSpPr>
            <p:nvPr/>
          </p:nvSpPr>
          <p:spPr bwMode="auto">
            <a:xfrm rot="10800000" flipH="1">
              <a:off x="1392" y="3216"/>
              <a:ext cx="1536" cy="816"/>
            </a:xfrm>
            <a:prstGeom prst="line">
              <a:avLst/>
            </a:prstGeom>
            <a:noFill/>
            <a:ln w="9525">
              <a:solidFill>
                <a:srgbClr val="FC0128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2" name="Line 40"/>
            <p:cNvSpPr>
              <a:spLocks noChangeShapeType="1"/>
            </p:cNvSpPr>
            <p:nvPr/>
          </p:nvSpPr>
          <p:spPr bwMode="auto">
            <a:xfrm rot="10800000" flipH="1">
              <a:off x="1488" y="3792"/>
              <a:ext cx="2064" cy="336"/>
            </a:xfrm>
            <a:prstGeom prst="line">
              <a:avLst/>
            </a:prstGeom>
            <a:noFill/>
            <a:ln w="9525">
              <a:solidFill>
                <a:srgbClr val="FC0128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3" name="Line 41"/>
            <p:cNvSpPr>
              <a:spLocks noChangeShapeType="1"/>
            </p:cNvSpPr>
            <p:nvPr/>
          </p:nvSpPr>
          <p:spPr bwMode="auto">
            <a:xfrm rot="10800000" flipH="1">
              <a:off x="1920" y="4224"/>
              <a:ext cx="2112" cy="96"/>
            </a:xfrm>
            <a:prstGeom prst="line">
              <a:avLst/>
            </a:prstGeom>
            <a:noFill/>
            <a:ln w="9525">
              <a:solidFill>
                <a:srgbClr val="FC0128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64" name="Rectangle 42"/>
            <p:cNvSpPr>
              <a:spLocks noChangeArrowheads="1"/>
            </p:cNvSpPr>
            <p:nvPr/>
          </p:nvSpPr>
          <p:spPr bwMode="auto">
            <a:xfrm>
              <a:off x="3001" y="4688"/>
              <a:ext cx="164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46038" algn="ctr" defTabSz="820738" eaLnBrk="1" hangingPunct="1"/>
              <a:r>
                <a:rPr lang="en-US" b="0" i="1" dirty="0">
                  <a:ea typeface="Times New Roman" charset="0"/>
                  <a:cs typeface="Times New Roman" charset="0"/>
                  <a:sym typeface="Times New Roman" charset="0"/>
                </a:rPr>
                <a:t>q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 [Å</a:t>
              </a:r>
              <a:r>
                <a:rPr lang="en-US" b="0" baseline="30000" dirty="0">
                  <a:ea typeface="Times New Roman" charset="0"/>
                  <a:cs typeface="Times New Roman" charset="0"/>
                  <a:sym typeface="Times New Roman" charset="0"/>
                </a:rPr>
                <a:t>-1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] ~ </a:t>
              </a:r>
              <a:r>
                <a:rPr lang="en-US" b="0" dirty="0" smtClean="0">
                  <a:ea typeface="Times New Roman" charset="0"/>
                  <a:cs typeface="Times New Roman" charset="0"/>
                  <a:sym typeface="Times New Roman" charset="0"/>
                </a:rPr>
                <a:t>Length</a:t>
              </a:r>
              <a:r>
                <a:rPr lang="en-US" b="0" baseline="30000" dirty="0" smtClean="0">
                  <a:ea typeface="Times New Roman" charset="0"/>
                  <a:cs typeface="Times New Roman" charset="0"/>
                  <a:sym typeface="Times New Roman" charset="0"/>
                </a:rPr>
                <a:t>-</a:t>
              </a:r>
              <a:r>
                <a:rPr lang="en-US" b="0" baseline="30000" dirty="0">
                  <a:ea typeface="Times New Roman" charset="0"/>
                  <a:cs typeface="Times New Roman" charset="0"/>
                  <a:sym typeface="Times New Roman" charset="0"/>
                </a:rPr>
                <a:t>1 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~ sin(</a:t>
              </a:r>
              <a:r>
                <a:rPr lang="en-US" b="0" dirty="0" err="1">
                  <a:latin typeface="+mn-lt"/>
                  <a:ea typeface="Symbol" charset="2"/>
                  <a:cs typeface="Symbol" charset="2"/>
                  <a:sym typeface="Symbol" charset="2"/>
                </a:rPr>
                <a:t>θ</a:t>
              </a:r>
              <a:r>
                <a:rPr lang="en-US" b="0" dirty="0">
                  <a:ea typeface="Times New Roman" charset="0"/>
                  <a:cs typeface="Times New Roman" charset="0"/>
                  <a:sym typeface="Times New Roman" charset="0"/>
                </a:rPr>
                <a:t>/2)</a:t>
              </a:r>
            </a:p>
          </p:txBody>
        </p:sp>
      </p:grpSp>
      <p:pic>
        <p:nvPicPr>
          <p:cNvPr id="23584" name="Picture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1681163"/>
            <a:ext cx="284163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4343400" y="4953000"/>
            <a:ext cx="2209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410200" y="5562600"/>
            <a:ext cx="16002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38800" y="4572000"/>
            <a:ext cx="709249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USAS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5181600"/>
            <a:ext cx="56107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SAS</a:t>
            </a:r>
          </a:p>
        </p:txBody>
      </p:sp>
      <p:graphicFrame>
        <p:nvGraphicFramePr>
          <p:cNvPr id="1073" name="Object 1072"/>
          <p:cNvGraphicFramePr>
            <a:graphicFrameLocks noChangeAspect="1"/>
          </p:cNvGraphicFramePr>
          <p:nvPr/>
        </p:nvGraphicFramePr>
        <p:xfrm>
          <a:off x="304800" y="3276600"/>
          <a:ext cx="2171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39" name="Equation" r:id="rId8" imgW="1447387" imgH="456924" progId="Equation.3">
                  <p:embed/>
                </p:oleObj>
              </mc:Choice>
              <mc:Fallback>
                <p:oleObj name="Equation" r:id="rId8" imgW="1447387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76600"/>
                        <a:ext cx="2171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01000" y="1524000"/>
            <a:ext cx="697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Real</a:t>
            </a:r>
          </a:p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4419600"/>
            <a:ext cx="11267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Reciprocal</a:t>
            </a:r>
          </a:p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66800" y="66675"/>
            <a:ext cx="7772400" cy="458788"/>
          </a:xfrm>
        </p:spPr>
        <p:txBody>
          <a:bodyPr/>
          <a:lstStyle/>
          <a:p>
            <a:pPr marL="22225" indent="0"/>
            <a:r>
              <a:rPr lang="en-US"/>
              <a:t>Why Reciprocal Space?</a:t>
            </a:r>
          </a:p>
        </p:txBody>
      </p:sp>
      <p:graphicFrame>
        <p:nvGraphicFramePr>
          <p:cNvPr id="514051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78079"/>
              </p:ext>
            </p:extLst>
          </p:nvPr>
        </p:nvGraphicFramePr>
        <p:xfrm>
          <a:off x="1295400" y="1058862"/>
          <a:ext cx="255587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27" name="Document" r:id="rId4" imgW="1639824" imgH="1472184" progId="Word.Document.8">
                  <p:embed/>
                </p:oleObj>
              </mc:Choice>
              <mc:Fallback>
                <p:oleObj name="Document" r:id="rId4" imgW="1639824" imgH="1472184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58862"/>
                        <a:ext cx="255587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2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17052"/>
              </p:ext>
            </p:extLst>
          </p:nvPr>
        </p:nvGraphicFramePr>
        <p:xfrm>
          <a:off x="1285875" y="3595687"/>
          <a:ext cx="2554288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28" name="Document" r:id="rId6" imgW="1652016" imgH="1469136" progId="Word.Document.8">
                  <p:embed/>
                </p:oleObj>
              </mc:Choice>
              <mc:Fallback>
                <p:oleObj name="Document" r:id="rId6" imgW="1652016" imgH="1469136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595687"/>
                        <a:ext cx="2554288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053" name="Picture 10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188" y="941388"/>
            <a:ext cx="42703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4054" name="Line 1030"/>
          <p:cNvSpPr>
            <a:spLocks noChangeShapeType="1"/>
          </p:cNvSpPr>
          <p:nvPr/>
        </p:nvSpPr>
        <p:spPr bwMode="auto">
          <a:xfrm>
            <a:off x="1246188" y="6118225"/>
            <a:ext cx="2633662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55" name="Text Box 1031"/>
          <p:cNvSpPr txBox="1">
            <a:spLocks/>
          </p:cNvSpPr>
          <p:nvPr/>
        </p:nvSpPr>
        <p:spPr bwMode="auto">
          <a:xfrm>
            <a:off x="1925638" y="6091238"/>
            <a:ext cx="9477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0">
                <a:solidFill>
                  <a:srgbClr val="000000"/>
                </a:solidFill>
                <a:latin typeface="Arial" charset="0"/>
                <a:cs typeface="Times" charset="0"/>
              </a:rPr>
              <a:t>10 µm</a:t>
            </a:r>
          </a:p>
        </p:txBody>
      </p:sp>
      <p:sp>
        <p:nvSpPr>
          <p:cNvPr id="514056" name="Text Box 1032"/>
          <p:cNvSpPr txBox="1">
            <a:spLocks/>
          </p:cNvSpPr>
          <p:nvPr/>
        </p:nvSpPr>
        <p:spPr bwMode="auto">
          <a:xfrm>
            <a:off x="430213" y="739775"/>
            <a:ext cx="45227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latin typeface="Arial" charset="0"/>
              </a:rPr>
              <a:t>Isotactic polystyrene foams prepared by TIPS</a:t>
            </a:r>
            <a:endParaRPr lang="en-US" sz="1100" b="0" dirty="0">
              <a:latin typeface="Arial" charset="0"/>
            </a:endParaRPr>
          </a:p>
        </p:txBody>
      </p:sp>
      <p:sp>
        <p:nvSpPr>
          <p:cNvPr id="514057" name="Text Box 1033"/>
          <p:cNvSpPr txBox="1">
            <a:spLocks/>
          </p:cNvSpPr>
          <p:nvPr/>
        </p:nvSpPr>
        <p:spPr bwMode="auto">
          <a:xfrm>
            <a:off x="6289675" y="739775"/>
            <a:ext cx="17462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</a:rPr>
              <a:t>Jim </a:t>
            </a:r>
            <a:r>
              <a:rPr lang="en-US" sz="1600" dirty="0" err="1">
                <a:latin typeface="Arial" charset="0"/>
              </a:rPr>
              <a:t>Aubert</a:t>
            </a:r>
            <a:r>
              <a:rPr lang="en-US" sz="1600" dirty="0">
                <a:latin typeface="Arial" charset="0"/>
              </a:rPr>
              <a:t>, SNL</a:t>
            </a:r>
          </a:p>
        </p:txBody>
      </p:sp>
      <p:sp>
        <p:nvSpPr>
          <p:cNvPr id="514058" name="Rectangle 1034"/>
          <p:cNvSpPr>
            <a:spLocks/>
          </p:cNvSpPr>
          <p:nvPr/>
        </p:nvSpPr>
        <p:spPr bwMode="auto">
          <a:xfrm>
            <a:off x="1447800" y="6602161"/>
            <a:ext cx="655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 eaLnBrk="1" hangingPunct="1"/>
            <a:r>
              <a:rPr lang="en-US" sz="900" b="0" i="1" dirty="0">
                <a:solidFill>
                  <a:srgbClr val="000000"/>
                </a:solidFill>
                <a:latin typeface="Arial" charset="0"/>
              </a:rPr>
              <a:t>Ultra-small-angle neutron scattering: a new tool for materials research.</a:t>
            </a:r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 Cur. Opinion Sol. State &amp; Mat </a:t>
            </a:r>
            <a:r>
              <a:rPr lang="en-US" sz="900" b="0" dirty="0" err="1">
                <a:solidFill>
                  <a:srgbClr val="000000"/>
                </a:solidFill>
                <a:latin typeface="Arial" charset="0"/>
              </a:rPr>
              <a:t>Sci</a:t>
            </a:r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, 2004. 8(1): p. 39-47.</a:t>
            </a:r>
          </a:p>
        </p:txBody>
      </p:sp>
      <p:sp>
        <p:nvSpPr>
          <p:cNvPr id="514059" name="Text Box 1035"/>
          <p:cNvSpPr txBox="1">
            <a:spLocks noChangeArrowheads="1"/>
          </p:cNvSpPr>
          <p:nvPr/>
        </p:nvSpPr>
        <p:spPr bwMode="auto">
          <a:xfrm>
            <a:off x="5715000" y="6096000"/>
            <a:ext cx="2125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Images miss similarity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7539">
            <a:off x="1896383" y="2428822"/>
            <a:ext cx="1257069" cy="7292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245">
            <a:off x="409028" y="2020662"/>
            <a:ext cx="1257069" cy="729292"/>
          </a:xfrm>
          <a:prstGeom prst="rect">
            <a:avLst/>
          </a:prstGeom>
        </p:spPr>
      </p:pic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up the Phases (Assume x-rays)</a:t>
            </a:r>
            <a:endParaRPr lang="en-US" dirty="0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49202"/>
              </p:ext>
            </p:extLst>
          </p:nvPr>
        </p:nvGraphicFramePr>
        <p:xfrm>
          <a:off x="3200400" y="1196975"/>
          <a:ext cx="3513137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3" name="Equation" r:id="rId5" imgW="2044700" imgH="1524000" progId="Equation.3">
                  <p:embed/>
                </p:oleObj>
              </mc:Choice>
              <mc:Fallback>
                <p:oleObj name="Equation" r:id="rId5" imgW="20447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96975"/>
                        <a:ext cx="3513137" cy="261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1981200" y="5486400"/>
            <a:ext cx="28194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latin typeface="Times" pitchFamily="-106" charset="0"/>
              </a:rPr>
              <a:t>Electron density </a:t>
            </a:r>
            <a:r>
              <a:rPr lang="en-US" sz="1200" dirty="0">
                <a:latin typeface="Times" pitchFamily="-106" charset="0"/>
              </a:rPr>
              <a:t>distribution</a:t>
            </a:r>
            <a:r>
              <a:rPr lang="en-US" sz="1200" b="0" dirty="0">
                <a:latin typeface="Times" pitchFamily="-106" charset="0"/>
              </a:rPr>
              <a:t> </a:t>
            </a:r>
          </a:p>
          <a:p>
            <a:pPr algn="ctr"/>
            <a:r>
              <a:rPr lang="en-US" sz="1200" b="0" i="1" dirty="0">
                <a:latin typeface="Times" pitchFamily="-106" charset="0"/>
              </a:rPr>
              <a:t>n</a:t>
            </a:r>
            <a:r>
              <a:rPr lang="en-US" sz="1200" b="0" dirty="0">
                <a:latin typeface="Times" pitchFamily="-106" charset="0"/>
              </a:rPr>
              <a:t>(</a:t>
            </a:r>
            <a:r>
              <a:rPr lang="en-US" sz="1200" i="1" dirty="0">
                <a:latin typeface="Times" pitchFamily="-106" charset="0"/>
              </a:rPr>
              <a:t>r</a:t>
            </a:r>
            <a:r>
              <a:rPr lang="en-US" sz="1200" b="0" dirty="0">
                <a:latin typeface="Times" pitchFamily="-106" charset="0"/>
              </a:rPr>
              <a:t>) = number of </a:t>
            </a:r>
            <a:r>
              <a:rPr lang="en-US" sz="1200" b="0" dirty="0" smtClean="0">
                <a:latin typeface="Times" pitchFamily="-106" charset="0"/>
              </a:rPr>
              <a:t>electrons in </a:t>
            </a:r>
            <a:r>
              <a:rPr lang="en-US" sz="1200" b="0" dirty="0">
                <a:latin typeface="Times" pitchFamily="-106" charset="0"/>
              </a:rPr>
              <a:t>a volume element </a:t>
            </a:r>
            <a:r>
              <a:rPr lang="en-US" sz="1200" b="0" i="1" dirty="0" err="1">
                <a:latin typeface="Times" pitchFamily="-106" charset="0"/>
              </a:rPr>
              <a:t>d</a:t>
            </a:r>
            <a:r>
              <a:rPr lang="en-US" sz="1200" dirty="0" err="1">
                <a:latin typeface="Times" pitchFamily="-106" charset="0"/>
              </a:rPr>
              <a:t>r</a:t>
            </a:r>
            <a:r>
              <a:rPr lang="en-US" sz="1200" i="1" dirty="0">
                <a:latin typeface="Times" pitchFamily="-106" charset="0"/>
              </a:rPr>
              <a:t> </a:t>
            </a:r>
            <a:r>
              <a:rPr lang="en-US" sz="1200" b="0" i="1" dirty="0">
                <a:latin typeface="Times" pitchFamily="-106" charset="0"/>
              </a:rPr>
              <a:t>= dx </a:t>
            </a:r>
            <a:r>
              <a:rPr lang="en-US" sz="1200" b="0" i="1" dirty="0" err="1">
                <a:latin typeface="Times" pitchFamily="-106" charset="0"/>
              </a:rPr>
              <a:t>dy</a:t>
            </a:r>
            <a:r>
              <a:rPr lang="en-US" sz="1200" b="0" i="1" dirty="0">
                <a:latin typeface="Times" pitchFamily="-106" charset="0"/>
              </a:rPr>
              <a:t> </a:t>
            </a:r>
            <a:r>
              <a:rPr lang="en-US" sz="1200" b="0" i="1" dirty="0" err="1">
                <a:latin typeface="Times" pitchFamily="-106" charset="0"/>
              </a:rPr>
              <a:t>dz</a:t>
            </a:r>
            <a:r>
              <a:rPr lang="en-US" sz="1200" b="0" i="1" dirty="0">
                <a:latin typeface="Times" pitchFamily="-106" charset="0"/>
              </a:rPr>
              <a:t> </a:t>
            </a:r>
            <a:r>
              <a:rPr lang="en-US" sz="1200" b="0" dirty="0">
                <a:latin typeface="Times" pitchFamily="-106" charset="0"/>
              </a:rPr>
              <a:t>around point </a:t>
            </a:r>
            <a:r>
              <a:rPr lang="en-US" sz="1200" dirty="0">
                <a:latin typeface="Times" pitchFamily="-106" charset="0"/>
              </a:rPr>
              <a:t>r</a:t>
            </a:r>
            <a:r>
              <a:rPr lang="en-US" sz="1200" i="1" dirty="0" smtClean="0">
                <a:latin typeface="Times" pitchFamily="-106" charset="0"/>
              </a:rPr>
              <a:t>.</a:t>
            </a:r>
          </a:p>
        </p:txBody>
      </p:sp>
      <p:sp>
        <p:nvSpPr>
          <p:cNvPr id="233497" name="Rectangle 25"/>
          <p:cNvSpPr>
            <a:spLocks noChangeArrowheads="1"/>
          </p:cNvSpPr>
          <p:nvPr/>
        </p:nvSpPr>
        <p:spPr bwMode="auto">
          <a:xfrm>
            <a:off x="5105400" y="5486400"/>
            <a:ext cx="28194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Times" pitchFamily="-106" charset="0"/>
              </a:rPr>
              <a:t>Scattering length density distribution</a:t>
            </a:r>
            <a:r>
              <a:rPr lang="en-US" sz="1200" b="0" dirty="0">
                <a:latin typeface="Times" pitchFamily="-106" charset="0"/>
              </a:rPr>
              <a:t> </a:t>
            </a:r>
          </a:p>
          <a:p>
            <a:pPr algn="ctr"/>
            <a:r>
              <a:rPr lang="en-US" sz="1200" b="0" i="1" dirty="0" err="1">
                <a:latin typeface="Times New Roman"/>
                <a:cs typeface="Times New Roman"/>
              </a:rPr>
              <a:t>ρ</a:t>
            </a:r>
            <a:r>
              <a:rPr lang="en-US" sz="1200" b="0" dirty="0">
                <a:latin typeface="Times" pitchFamily="-106" charset="0"/>
              </a:rPr>
              <a:t>(</a:t>
            </a:r>
            <a:r>
              <a:rPr lang="en-US" sz="1200" i="1" dirty="0">
                <a:latin typeface="Times" pitchFamily="-106" charset="0"/>
              </a:rPr>
              <a:t>r</a:t>
            </a:r>
            <a:r>
              <a:rPr lang="en-US" sz="1200" b="0" dirty="0">
                <a:latin typeface="Times" pitchFamily="-106" charset="0"/>
              </a:rPr>
              <a:t>) = scattering length in a volume element </a:t>
            </a:r>
            <a:r>
              <a:rPr lang="en-US" sz="1200" b="0" dirty="0" err="1">
                <a:latin typeface="Times" pitchFamily="-106" charset="0"/>
              </a:rPr>
              <a:t>d</a:t>
            </a:r>
            <a:r>
              <a:rPr lang="en-US" sz="1200" dirty="0" err="1">
                <a:latin typeface="Times" pitchFamily="-106" charset="0"/>
              </a:rPr>
              <a:t>r</a:t>
            </a:r>
            <a:r>
              <a:rPr lang="en-US" sz="1200" dirty="0">
                <a:latin typeface="Times" pitchFamily="-106" charset="0"/>
              </a:rPr>
              <a:t> </a:t>
            </a:r>
            <a:r>
              <a:rPr lang="en-US" sz="1200" b="0" dirty="0">
                <a:latin typeface="Times" pitchFamily="-106" charset="0"/>
              </a:rPr>
              <a:t>= </a:t>
            </a:r>
            <a:r>
              <a:rPr lang="en-US" sz="1200" b="0" i="1" dirty="0">
                <a:latin typeface="Times" pitchFamily="-106" charset="0"/>
              </a:rPr>
              <a:t>dx </a:t>
            </a:r>
            <a:r>
              <a:rPr lang="en-US" sz="1200" b="0" i="1" dirty="0" err="1">
                <a:latin typeface="Times" pitchFamily="-106" charset="0"/>
              </a:rPr>
              <a:t>dy</a:t>
            </a:r>
            <a:r>
              <a:rPr lang="en-US" sz="1200" b="0" i="1" dirty="0">
                <a:latin typeface="Times" pitchFamily="-106" charset="0"/>
              </a:rPr>
              <a:t> </a:t>
            </a:r>
            <a:r>
              <a:rPr lang="en-US" sz="1200" b="0" i="1" dirty="0" err="1">
                <a:latin typeface="Times" pitchFamily="-106" charset="0"/>
              </a:rPr>
              <a:t>dz</a:t>
            </a:r>
            <a:r>
              <a:rPr lang="en-US" sz="1200" b="0" i="1" dirty="0">
                <a:latin typeface="Times" pitchFamily="-106" charset="0"/>
              </a:rPr>
              <a:t> </a:t>
            </a:r>
            <a:r>
              <a:rPr lang="en-US" sz="1200" b="0" dirty="0">
                <a:latin typeface="Times" pitchFamily="-106" charset="0"/>
              </a:rPr>
              <a:t>around point </a:t>
            </a:r>
            <a:r>
              <a:rPr lang="en-US" sz="1200" dirty="0">
                <a:latin typeface="Times" pitchFamily="-106" charset="0"/>
              </a:rPr>
              <a:t>r.</a:t>
            </a:r>
          </a:p>
        </p:txBody>
      </p:sp>
      <p:graphicFrame>
        <p:nvGraphicFramePr>
          <p:cNvPr id="2334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71811"/>
              </p:ext>
            </p:extLst>
          </p:nvPr>
        </p:nvGraphicFramePr>
        <p:xfrm>
          <a:off x="5432425" y="6165850"/>
          <a:ext cx="24415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4" name="Equation" r:id="rId7" imgW="1701800" imgH="393700" progId="Equation.3">
                  <p:embed/>
                </p:oleObj>
              </mc:Choice>
              <mc:Fallback>
                <p:oleObj name="Equation" r:id="rId7" imgW="170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6165850"/>
                        <a:ext cx="2441575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778237"/>
              </p:ext>
            </p:extLst>
          </p:nvPr>
        </p:nvGraphicFramePr>
        <p:xfrm>
          <a:off x="7497763" y="2362200"/>
          <a:ext cx="12985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5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2362200"/>
                        <a:ext cx="12985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1" name="Text Box 29"/>
          <p:cNvSpPr txBox="1">
            <a:spLocks noChangeArrowheads="1"/>
          </p:cNvSpPr>
          <p:nvPr/>
        </p:nvSpPr>
        <p:spPr bwMode="auto">
          <a:xfrm>
            <a:off x="6705600" y="4038600"/>
            <a:ext cx="13716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i="1" dirty="0" err="1" smtClean="0">
                <a:latin typeface="Times New Roman"/>
                <a:cs typeface="Times New Roman"/>
                <a:sym typeface="Symbol" pitchFamily="-106" charset="2"/>
              </a:rPr>
              <a:t>ρ</a:t>
            </a:r>
            <a:r>
              <a:rPr lang="en-US" b="0" i="1" dirty="0" err="1">
                <a:latin typeface="Times"/>
                <a:cs typeface="Times"/>
              </a:rPr>
              <a:t>(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b="0" i="1" dirty="0" smtClean="0">
                <a:latin typeface="Times"/>
                <a:cs typeface="Times"/>
              </a:rPr>
              <a:t>) = </a:t>
            </a:r>
            <a:r>
              <a:rPr lang="en-US" b="0" i="1" dirty="0" err="1" smtClean="0">
                <a:latin typeface="Times"/>
                <a:cs typeface="Times"/>
              </a:rPr>
              <a:t>bn(</a:t>
            </a:r>
            <a:r>
              <a:rPr lang="en-US" i="1" dirty="0" err="1" smtClean="0">
                <a:latin typeface="Times"/>
                <a:cs typeface="Times"/>
              </a:rPr>
              <a:t>r</a:t>
            </a:r>
            <a:r>
              <a:rPr lang="en-US" b="0" i="1" dirty="0" smtClean="0">
                <a:latin typeface="Times"/>
                <a:cs typeface="Times"/>
              </a:rPr>
              <a:t>)</a:t>
            </a:r>
            <a:endParaRPr lang="en-US" b="0" i="1" dirty="0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838200"/>
            <a:ext cx="1455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Many electrons</a:t>
            </a:r>
            <a:endParaRPr lang="en-US" b="0" dirty="0"/>
          </a:p>
        </p:txBody>
      </p:sp>
      <p:graphicFrame>
        <p:nvGraphicFramePr>
          <p:cNvPr id="23350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46904"/>
              </p:ext>
            </p:extLst>
          </p:nvPr>
        </p:nvGraphicFramePr>
        <p:xfrm>
          <a:off x="2881313" y="6088063"/>
          <a:ext cx="10414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6" name="Equation" r:id="rId11" imgW="622300" imgH="393700" progId="Equation.3">
                  <p:embed/>
                </p:oleObj>
              </mc:Choice>
              <mc:Fallback>
                <p:oleObj name="Equation" r:id="rId11" imgW="622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6088063"/>
                        <a:ext cx="10414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048000" y="4648200"/>
            <a:ext cx="5803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Amplitude  is the Fourier transform of the SLD distribution  (almost)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6477000" y="762000"/>
            <a:ext cx="1600200" cy="1022350"/>
            <a:chOff x="533400" y="1524000"/>
            <a:chExt cx="1600200" cy="1022350"/>
          </a:xfrm>
        </p:grpSpPr>
        <p:sp>
          <p:nvSpPr>
            <p:cNvPr id="233481" name="Oval 9"/>
            <p:cNvSpPr>
              <a:spLocks noChangeArrowheads="1"/>
            </p:cNvSpPr>
            <p:nvPr/>
          </p:nvSpPr>
          <p:spPr bwMode="auto">
            <a:xfrm flipV="1">
              <a:off x="1905000" y="1524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1295400" y="1600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4" name="Oval 12"/>
            <p:cNvSpPr>
              <a:spLocks noChangeArrowheads="1"/>
            </p:cNvSpPr>
            <p:nvPr/>
          </p:nvSpPr>
          <p:spPr bwMode="auto">
            <a:xfrm>
              <a:off x="762000" y="1828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5" name="Oval 13"/>
            <p:cNvSpPr>
              <a:spLocks noChangeArrowheads="1"/>
            </p:cNvSpPr>
            <p:nvPr/>
          </p:nvSpPr>
          <p:spPr bwMode="auto">
            <a:xfrm>
              <a:off x="1752600" y="1981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6" name="Line 14"/>
            <p:cNvSpPr>
              <a:spLocks noChangeShapeType="1"/>
            </p:cNvSpPr>
            <p:nvPr/>
          </p:nvSpPr>
          <p:spPr bwMode="auto">
            <a:xfrm flipH="1" flipV="1">
              <a:off x="871538" y="1938338"/>
              <a:ext cx="195262" cy="347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 flipV="1">
              <a:off x="1143000" y="1752600"/>
              <a:ext cx="261937" cy="500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 flipV="1">
              <a:off x="1143000" y="2057400"/>
              <a:ext cx="762000" cy="271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489" name="Text Box 17"/>
            <p:cNvSpPr txBox="1">
              <a:spLocks noChangeArrowheads="1"/>
            </p:cNvSpPr>
            <p:nvPr/>
          </p:nvSpPr>
          <p:spPr bwMode="auto">
            <a:xfrm>
              <a:off x="533400" y="2057400"/>
              <a:ext cx="344488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33490" name="Text Box 18"/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344488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233491" name="Text Box 19"/>
            <p:cNvSpPr txBox="1">
              <a:spLocks noChangeArrowheads="1"/>
            </p:cNvSpPr>
            <p:nvPr/>
          </p:nvSpPr>
          <p:spPr bwMode="auto">
            <a:xfrm>
              <a:off x="990600" y="1676400"/>
              <a:ext cx="344488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233488" idx="0"/>
              <a:endCxn id="233481" idx="1"/>
            </p:cNvCxnSpPr>
            <p:nvPr/>
          </p:nvCxnSpPr>
          <p:spPr bwMode="auto">
            <a:xfrm rot="5400000" flipH="1" flipV="1">
              <a:off x="1235869" y="1626254"/>
              <a:ext cx="609741" cy="79547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1524000" y="1524000"/>
              <a:ext cx="344488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 flipV="1">
              <a:off x="1021080" y="216408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43600" y="1981200"/>
            <a:ext cx="2828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scattering length of one electron</a:t>
            </a:r>
            <a:endParaRPr lang="en-US" b="0" dirty="0"/>
          </a:p>
        </p:txBody>
      </p:sp>
      <p:sp>
        <p:nvSpPr>
          <p:cNvPr id="3" name="Freeform 2"/>
          <p:cNvSpPr/>
          <p:nvPr/>
        </p:nvSpPr>
        <p:spPr>
          <a:xfrm>
            <a:off x="5181600" y="3737415"/>
            <a:ext cx="1442703" cy="530942"/>
          </a:xfrm>
          <a:custGeom>
            <a:avLst/>
            <a:gdLst>
              <a:gd name="connsiteX0" fmla="*/ 1442703 w 1442703"/>
              <a:gd name="connsiteY0" fmla="*/ 530942 h 530942"/>
              <a:gd name="connsiteX1" fmla="*/ 578662 w 1442703"/>
              <a:gd name="connsiteY1" fmla="*/ 426835 h 530942"/>
              <a:gd name="connsiteX2" fmla="*/ 6105 w 1442703"/>
              <a:gd name="connsiteY2" fmla="*/ 312319 h 530942"/>
              <a:gd name="connsiteX3" fmla="*/ 276768 w 1442703"/>
              <a:gd name="connsiteY3" fmla="*/ 239444 h 530942"/>
              <a:gd name="connsiteX4" fmla="*/ 276768 w 1442703"/>
              <a:gd name="connsiteY4" fmla="*/ 0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703" h="530942">
                <a:moveTo>
                  <a:pt x="1442703" y="530942"/>
                </a:moveTo>
                <a:cubicBezTo>
                  <a:pt x="1130399" y="497107"/>
                  <a:pt x="818095" y="463272"/>
                  <a:pt x="578662" y="426835"/>
                </a:cubicBezTo>
                <a:cubicBezTo>
                  <a:pt x="339229" y="390398"/>
                  <a:pt x="56421" y="343551"/>
                  <a:pt x="6105" y="312319"/>
                </a:cubicBezTo>
                <a:cubicBezTo>
                  <a:pt x="-44211" y="281087"/>
                  <a:pt x="231657" y="291497"/>
                  <a:pt x="276768" y="239444"/>
                </a:cubicBezTo>
                <a:cubicBezTo>
                  <a:pt x="321878" y="187391"/>
                  <a:pt x="276768" y="0"/>
                  <a:pt x="276768" y="0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05400" y="2209800"/>
            <a:ext cx="836501" cy="318329"/>
          </a:xfrm>
          <a:custGeom>
            <a:avLst/>
            <a:gdLst>
              <a:gd name="connsiteX0" fmla="*/ 836501 w 836501"/>
              <a:gd name="connsiteY0" fmla="*/ 6010 h 318329"/>
              <a:gd name="connsiteX1" fmla="*/ 45331 w 836501"/>
              <a:gd name="connsiteY1" fmla="*/ 6010 h 318329"/>
              <a:gd name="connsiteX2" fmla="*/ 139022 w 836501"/>
              <a:gd name="connsiteY2" fmla="*/ 68474 h 318329"/>
              <a:gd name="connsiteX3" fmla="*/ 492967 w 836501"/>
              <a:gd name="connsiteY3" fmla="*/ 120527 h 318329"/>
              <a:gd name="connsiteX4" fmla="*/ 368045 w 836501"/>
              <a:gd name="connsiteY4" fmla="*/ 318329 h 31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501" h="318329">
                <a:moveTo>
                  <a:pt x="836501" y="6010"/>
                </a:moveTo>
                <a:cubicBezTo>
                  <a:pt x="499039" y="804"/>
                  <a:pt x="161577" y="-4401"/>
                  <a:pt x="45331" y="6010"/>
                </a:cubicBezTo>
                <a:cubicBezTo>
                  <a:pt x="-70916" y="16421"/>
                  <a:pt x="64416" y="49388"/>
                  <a:pt x="139022" y="68474"/>
                </a:cubicBezTo>
                <a:cubicBezTo>
                  <a:pt x="213628" y="87560"/>
                  <a:pt x="454797" y="78885"/>
                  <a:pt x="492967" y="120527"/>
                </a:cubicBezTo>
                <a:cubicBezTo>
                  <a:pt x="531137" y="162169"/>
                  <a:pt x="368045" y="318329"/>
                  <a:pt x="368045" y="31832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2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35272"/>
              </p:ext>
            </p:extLst>
          </p:nvPr>
        </p:nvGraphicFramePr>
        <p:xfrm>
          <a:off x="1507599" y="3326854"/>
          <a:ext cx="24447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7" name="Equation" r:id="rId13" imgW="1473200" imgH="393700" progId="Equation.3">
                  <p:embed/>
                </p:oleObj>
              </mc:Choice>
              <mc:Fallback>
                <p:oleObj name="Equation" r:id="rId13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599" y="3326854"/>
                        <a:ext cx="244475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43000" y="1695450"/>
            <a:ext cx="1447800" cy="1447800"/>
            <a:chOff x="381000" y="2590800"/>
            <a:chExt cx="1447800" cy="1447800"/>
          </a:xfrm>
        </p:grpSpPr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81000" y="2590800"/>
              <a:ext cx="1447800" cy="1447800"/>
              <a:chOff x="3792" y="1728"/>
              <a:chExt cx="912" cy="912"/>
            </a:xfrm>
          </p:grpSpPr>
          <p:sp>
            <p:nvSpPr>
              <p:cNvPr id="36" name="Oval 12"/>
              <p:cNvSpPr>
                <a:spLocks noChangeArrowheads="1"/>
              </p:cNvSpPr>
              <p:nvPr/>
            </p:nvSpPr>
            <p:spPr bwMode="auto">
              <a:xfrm>
                <a:off x="4104" y="2040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auto">
              <a:xfrm>
                <a:off x="3960" y="1896"/>
                <a:ext cx="576" cy="57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912" cy="9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989645" y="320054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9600" y="99060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Wave scattered from one electron</a:t>
            </a:r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3048000" y="4572000"/>
            <a:ext cx="5803692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Scattering Length Density (SLD) Distribution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59366"/>
              </p:ext>
            </p:extLst>
          </p:nvPr>
        </p:nvGraphicFramePr>
        <p:xfrm>
          <a:off x="3455988" y="828675"/>
          <a:ext cx="244316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33" name="Equation" r:id="rId4" imgW="1320800" imgH="431800" progId="Equation.3">
                  <p:embed/>
                </p:oleObj>
              </mc:Choice>
              <mc:Fallback>
                <p:oleObj name="Equation" r:id="rId4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828675"/>
                        <a:ext cx="2443162" cy="814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54889"/>
              </p:ext>
            </p:extLst>
          </p:nvPr>
        </p:nvGraphicFramePr>
        <p:xfrm>
          <a:off x="3003550" y="4392613"/>
          <a:ext cx="35433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34" name="Equation" r:id="rId6" imgW="2171700" imgH="330200" progId="Equation.3">
                  <p:embed/>
                </p:oleObj>
              </mc:Choice>
              <mc:Fallback>
                <p:oleObj name="Equation" r:id="rId6" imgW="2171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4392613"/>
                        <a:ext cx="3543300" cy="552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02" name="Text Box 26"/>
          <p:cNvSpPr txBox="1">
            <a:spLocks noChangeArrowheads="1"/>
          </p:cNvSpPr>
          <p:nvPr/>
        </p:nvSpPr>
        <p:spPr bwMode="auto">
          <a:xfrm>
            <a:off x="609600" y="914400"/>
            <a:ext cx="18938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cs typeface="+mn-cs"/>
              </a:rPr>
              <a:t>Fourier transform of </a:t>
            </a:r>
          </a:p>
          <a:p>
            <a:pPr>
              <a:defRPr/>
            </a:pPr>
            <a:r>
              <a:rPr lang="en-US" b="0" dirty="0">
                <a:cs typeface="+mn-cs"/>
              </a:rPr>
              <a:t>the scattering length </a:t>
            </a:r>
          </a:p>
          <a:p>
            <a:pPr>
              <a:defRPr/>
            </a:pPr>
            <a:r>
              <a:rPr lang="en-US" b="0" dirty="0">
                <a:cs typeface="+mn-cs"/>
              </a:rPr>
              <a:t>density distribution</a:t>
            </a:r>
          </a:p>
        </p:txBody>
      </p:sp>
      <p:sp>
        <p:nvSpPr>
          <p:cNvPr id="255012" name="Rectangle 36"/>
          <p:cNvSpPr>
            <a:spLocks noChangeArrowheads="1"/>
          </p:cNvSpPr>
          <p:nvPr/>
        </p:nvSpPr>
        <p:spPr bwMode="auto">
          <a:xfrm>
            <a:off x="2819400" y="4267200"/>
            <a:ext cx="37338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6858000" y="990600"/>
            <a:ext cx="183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Can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t be measured</a:t>
            </a:r>
          </a:p>
        </p:txBody>
      </p:sp>
      <p:sp>
        <p:nvSpPr>
          <p:cNvPr id="255020" name="Text Box 44"/>
          <p:cNvSpPr txBox="1">
            <a:spLocks noChangeArrowheads="1"/>
          </p:cNvSpPr>
          <p:nvPr/>
        </p:nvSpPr>
        <p:spPr bwMode="auto">
          <a:xfrm>
            <a:off x="5562600" y="2590800"/>
            <a:ext cx="671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0" dirty="0" err="1" smtClean="0">
                <a:latin typeface="Times New Roman"/>
                <a:cs typeface="Times New Roman"/>
                <a:sym typeface="Symbol"/>
              </a:rPr>
              <a:t>ρ</a:t>
            </a:r>
            <a:r>
              <a:rPr lang="en-US" sz="2000" b="0" dirty="0" smtClean="0">
                <a:cs typeface="+mn-cs"/>
              </a:rPr>
              <a:t>(</a:t>
            </a:r>
            <a:r>
              <a:rPr lang="en-US" sz="2000" i="1" dirty="0">
                <a:cs typeface="+mn-cs"/>
              </a:rPr>
              <a:t>r</a:t>
            </a:r>
            <a:r>
              <a:rPr lang="en-US" sz="2000" b="0" dirty="0">
                <a:cs typeface="+mn-cs"/>
              </a:rPr>
              <a:t>)</a:t>
            </a:r>
          </a:p>
        </p:txBody>
      </p:sp>
      <p:sp>
        <p:nvSpPr>
          <p:cNvPr id="255021" name="Text Box 45"/>
          <p:cNvSpPr txBox="1">
            <a:spLocks noChangeArrowheads="1"/>
          </p:cNvSpPr>
          <p:nvPr/>
        </p:nvSpPr>
        <p:spPr bwMode="auto">
          <a:xfrm>
            <a:off x="1295400" y="5105400"/>
            <a:ext cx="63728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cs typeface="+mn-cs"/>
              </a:rPr>
              <a:t>What we measure</a:t>
            </a:r>
            <a:r>
              <a:rPr lang="en-US" b="0" dirty="0"/>
              <a:t>:  Square of the Fourier transform of the SLD </a:t>
            </a:r>
            <a:r>
              <a:rPr lang="en-US" b="0" dirty="0" smtClean="0"/>
              <a:t>distribution</a:t>
            </a:r>
            <a:endParaRPr lang="en-US" b="0" dirty="0"/>
          </a:p>
        </p:txBody>
      </p:sp>
      <p:sp>
        <p:nvSpPr>
          <p:cNvPr id="255022" name="Text Box 46"/>
          <p:cNvSpPr txBox="1">
            <a:spLocks noChangeArrowheads="1"/>
          </p:cNvSpPr>
          <p:nvPr/>
        </p:nvSpPr>
        <p:spPr bwMode="auto">
          <a:xfrm>
            <a:off x="7010400" y="4495800"/>
            <a:ext cx="170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Can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n-cs"/>
              </a:rPr>
              <a:t>t </a:t>
            </a:r>
            <a:r>
              <a:rPr lang="en-US" dirty="0">
                <a:cs typeface="+mn-cs"/>
              </a:rPr>
              <a:t>be inverted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857749"/>
              </p:ext>
            </p:extLst>
          </p:nvPr>
        </p:nvGraphicFramePr>
        <p:xfrm>
          <a:off x="3124200" y="1905000"/>
          <a:ext cx="2236727" cy="200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35" name="Document" r:id="rId8" imgW="1638300" imgH="1473200" progId="Word.Document.8">
                  <p:embed/>
                </p:oleObj>
              </mc:Choice>
              <mc:Fallback>
                <p:oleObj name="Document" r:id="rId8" imgW="16383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2236727" cy="20074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21370"/>
              </p:ext>
            </p:extLst>
          </p:nvPr>
        </p:nvGraphicFramePr>
        <p:xfrm>
          <a:off x="5410200" y="5638800"/>
          <a:ext cx="29098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36" name="Equation" r:id="rId10" imgW="1600200" imgH="292100" progId="Equation.3">
                  <p:embed/>
                </p:oleObj>
              </mc:Choice>
              <mc:Fallback>
                <p:oleObj name="Equation" r:id="rId10" imgW="1600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638800"/>
                        <a:ext cx="290988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24915"/>
              </p:ext>
            </p:extLst>
          </p:nvPr>
        </p:nvGraphicFramePr>
        <p:xfrm>
          <a:off x="381000" y="5562600"/>
          <a:ext cx="48148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37" name="Equation" r:id="rId12" imgW="2438400" imgH="622300" progId="Equation.3">
                  <p:embed/>
                </p:oleObj>
              </mc:Choice>
              <mc:Fallback>
                <p:oleObj name="Equation" r:id="rId12" imgW="2438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481488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3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52600"/>
            <a:ext cx="2852738" cy="2322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Disordered Systems in Real Space</a:t>
            </a:r>
            <a:endParaRPr lang="en-US" dirty="0"/>
          </a:p>
        </p:txBody>
      </p:sp>
      <p:graphicFrame>
        <p:nvGraphicFramePr>
          <p:cNvPr id="64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800202"/>
              </p:ext>
            </p:extLst>
          </p:nvPr>
        </p:nvGraphicFramePr>
        <p:xfrm>
          <a:off x="5715000" y="1219200"/>
          <a:ext cx="289429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46" name="Equation" r:id="rId5" imgW="1510772" imgH="317477" progId="Equation.3">
                  <p:embed/>
                </p:oleObj>
              </mc:Choice>
              <mc:Fallback>
                <p:oleObj name="Equation" r:id="rId5" imgW="1510772" imgH="3174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19200"/>
                        <a:ext cx="2894298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416336"/>
              </p:ext>
            </p:extLst>
          </p:nvPr>
        </p:nvGraphicFramePr>
        <p:xfrm>
          <a:off x="1828800" y="1295400"/>
          <a:ext cx="6302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47" name="Equation" r:id="rId7" imgW="431861" imgH="229151" progId="Equation.3">
                  <p:embed/>
                </p:oleObj>
              </mc:Choice>
              <mc:Fallback>
                <p:oleObj name="Equation" r:id="rId7" imgW="431861" imgH="2291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6302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838200" y="3348335"/>
            <a:ext cx="990600" cy="9144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143000" y="3881735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err="1" smtClean="0"/>
              <a:t>r</a:t>
            </a:r>
            <a:endParaRPr lang="en-US" sz="2400" b="0" i="1" dirty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5638800" y="2182812"/>
            <a:ext cx="2632075" cy="2084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83658"/>
              </p:ext>
            </p:extLst>
          </p:nvPr>
        </p:nvGraphicFramePr>
        <p:xfrm>
          <a:off x="4845177" y="2743201"/>
          <a:ext cx="71107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48" name="Equation" r:id="rId9" imgW="508000" imgH="267252" progId="Equation.3">
                  <p:embed/>
                </p:oleObj>
              </mc:Choice>
              <mc:Fallback>
                <p:oleObj name="Equation" r:id="rId9" imgW="508000" imgH="267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177" y="2743201"/>
                        <a:ext cx="71107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8"/>
          <p:cNvSpPr>
            <a:spLocks/>
          </p:cNvSpPr>
          <p:nvPr/>
        </p:nvSpPr>
        <p:spPr bwMode="auto">
          <a:xfrm>
            <a:off x="5749925" y="2393950"/>
            <a:ext cx="2370138" cy="1652587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202" y="28"/>
              </a:cxn>
              <a:cxn ang="0">
                <a:pos x="394" y="220"/>
              </a:cxn>
              <a:cxn ang="0">
                <a:pos x="778" y="844"/>
              </a:cxn>
              <a:cxn ang="0">
                <a:pos x="1162" y="1084"/>
              </a:cxn>
              <a:cxn ang="0">
                <a:pos x="1642" y="1180"/>
              </a:cxn>
            </a:cxnLst>
            <a:rect l="0" t="0" r="r" b="b"/>
            <a:pathLst>
              <a:path w="1642" h="1180">
                <a:moveTo>
                  <a:pt x="0" y="50"/>
                </a:moveTo>
                <a:cubicBezTo>
                  <a:pt x="34" y="48"/>
                  <a:pt x="136" y="0"/>
                  <a:pt x="202" y="28"/>
                </a:cubicBezTo>
                <a:cubicBezTo>
                  <a:pt x="268" y="56"/>
                  <a:pt x="298" y="84"/>
                  <a:pt x="394" y="220"/>
                </a:cubicBezTo>
                <a:cubicBezTo>
                  <a:pt x="490" y="356"/>
                  <a:pt x="650" y="700"/>
                  <a:pt x="778" y="844"/>
                </a:cubicBezTo>
                <a:cubicBezTo>
                  <a:pt x="906" y="988"/>
                  <a:pt x="1018" y="1028"/>
                  <a:pt x="1162" y="1084"/>
                </a:cubicBezTo>
                <a:cubicBezTo>
                  <a:pt x="1306" y="1140"/>
                  <a:pt x="1474" y="1160"/>
                  <a:pt x="1642" y="1180"/>
                </a:cubicBezTo>
              </a:path>
            </a:pathLst>
          </a:custGeom>
          <a:noFill/>
          <a:ln w="38100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62800" y="2335212"/>
            <a:ext cx="11033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Real space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927725" y="3184525"/>
            <a:ext cx="28725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 smtClean="0">
                <a:latin typeface="Times"/>
                <a:cs typeface="Times"/>
                <a:sym typeface="Symbol" charset="2"/>
              </a:rPr>
              <a:t>ξ</a:t>
            </a:r>
            <a:endParaRPr lang="en-US" b="0" dirty="0">
              <a:latin typeface="Times"/>
              <a:cs typeface="Times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5791200" y="317341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8" name="TextBox 17"/>
          <p:cNvSpPr txBox="1"/>
          <p:nvPr/>
        </p:nvSpPr>
        <p:spPr>
          <a:xfrm>
            <a:off x="609600" y="914400"/>
            <a:ext cx="2612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Electron Density Distribution</a:t>
            </a:r>
            <a:endParaRPr lang="en-US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5564496" y="685800"/>
            <a:ext cx="26123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Correlation Function of the</a:t>
            </a:r>
          </a:p>
          <a:p>
            <a:pPr algn="ctr"/>
            <a:r>
              <a:rPr lang="en-US" b="0" dirty="0" smtClean="0"/>
              <a:t>Electron Density Distribution</a:t>
            </a:r>
            <a:endParaRPr lang="en-US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838700"/>
            <a:ext cx="30879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Depends on latitude and longitude.</a:t>
            </a:r>
          </a:p>
          <a:p>
            <a:pPr algn="ctr"/>
            <a:r>
              <a:rPr lang="en-US" b="0" dirty="0" smtClean="0"/>
              <a:t>Too much information to be useful.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4838700"/>
            <a:ext cx="3136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Depends on separation distance.</a:t>
            </a:r>
          </a:p>
          <a:p>
            <a:r>
              <a:rPr lang="en-US" b="0" dirty="0" smtClean="0"/>
              <a:t>Retains statistically significant info.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4267200"/>
            <a:ext cx="40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 err="1" smtClean="0"/>
              <a:t>r</a:t>
            </a:r>
            <a:endParaRPr lang="en-US" sz="2400" b="0" i="1" dirty="0"/>
          </a:p>
        </p:txBody>
      </p:sp>
      <p:sp>
        <p:nvSpPr>
          <p:cNvPr id="23" name="Rectangle 22"/>
          <p:cNvSpPr/>
          <p:nvPr/>
        </p:nvSpPr>
        <p:spPr>
          <a:xfrm>
            <a:off x="2286000" y="5715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0" dirty="0" smtClean="0"/>
              <a:t>Resolution problems at small </a:t>
            </a:r>
            <a:r>
              <a:rPr lang="en-US" b="0" i="1" dirty="0" smtClean="0"/>
              <a:t>r</a:t>
            </a:r>
          </a:p>
          <a:p>
            <a:pPr algn="ctr"/>
            <a:r>
              <a:rPr lang="en-US" b="0" dirty="0" smtClean="0"/>
              <a:t>Opacity problems for large </a:t>
            </a:r>
            <a:r>
              <a:rPr lang="en-US" b="0" i="1" dirty="0" smtClean="0"/>
              <a:t>r</a:t>
            </a:r>
          </a:p>
          <a:p>
            <a:pPr algn="ctr"/>
            <a:r>
              <a:rPr lang="en-US" b="0" dirty="0" smtClean="0"/>
              <a:t>2-dimensional</a:t>
            </a:r>
          </a:p>
          <a:p>
            <a:pPr algn="ctr"/>
            <a:r>
              <a:rPr lang="en-US" b="0" dirty="0" smtClean="0"/>
              <a:t>Operator prejudice</a:t>
            </a:r>
            <a:endParaRPr lang="en-US" b="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524000" y="2819400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Text Box 14"/>
          <p:cNvSpPr txBox="1">
            <a:spLocks/>
          </p:cNvSpPr>
          <p:nvPr/>
        </p:nvSpPr>
        <p:spPr bwMode="auto">
          <a:xfrm>
            <a:off x="3276600" y="1219200"/>
            <a:ext cx="2114970" cy="28291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 eaLnBrk="1" hangingPunct="1"/>
            <a:r>
              <a:rPr lang="en-US" sz="1300" b="0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Throw out phase information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52800" y="1524000"/>
            <a:ext cx="205740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85800" y="4114800"/>
            <a:ext cx="300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×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5943600" y="5867400"/>
            <a:ext cx="304800" cy="9144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019800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Problems with real space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vs. Scattering</a:t>
            </a:r>
            <a:endParaRPr lang="en-US" dirty="0"/>
          </a:p>
        </p:txBody>
      </p:sp>
      <p:graphicFrame>
        <p:nvGraphicFramePr>
          <p:cNvPr id="523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31647"/>
              </p:ext>
            </p:extLst>
          </p:nvPr>
        </p:nvGraphicFramePr>
        <p:xfrm>
          <a:off x="3048000" y="914400"/>
          <a:ext cx="274779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95" name="Equation" r:id="rId4" imgW="1510772" imgH="317477" progId="Equation.3">
                  <p:embed/>
                </p:oleObj>
              </mc:Choice>
              <mc:Fallback>
                <p:oleObj name="Equation" r:id="rId4" imgW="1510772" imgH="3174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14400"/>
                        <a:ext cx="274779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565353"/>
              </p:ext>
            </p:extLst>
          </p:nvPr>
        </p:nvGraphicFramePr>
        <p:xfrm>
          <a:off x="3351213" y="3919538"/>
          <a:ext cx="257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96" name="Equation" r:id="rId6" imgW="1307160" imgH="329040" progId="Equation.3">
                  <p:embed/>
                </p:oleObj>
              </mc:Choice>
              <mc:Fallback>
                <p:oleObj name="Equation" r:id="rId6" imgW="1307160" imgH="32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3919538"/>
                        <a:ext cx="2578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70" name="Rectangle 6"/>
          <p:cNvSpPr>
            <a:spLocks/>
          </p:cNvSpPr>
          <p:nvPr/>
        </p:nvSpPr>
        <p:spPr bwMode="auto">
          <a:xfrm>
            <a:off x="6324600" y="1066800"/>
            <a:ext cx="2632075" cy="2084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523271" name="Object 7"/>
          <p:cNvGraphicFramePr>
            <a:graphicFrameLocks noChangeAspect="1"/>
          </p:cNvGraphicFramePr>
          <p:nvPr/>
        </p:nvGraphicFramePr>
        <p:xfrm>
          <a:off x="5791200" y="1763713"/>
          <a:ext cx="45085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97" name="Equation" r:id="rId8" imgW="508000" imgH="267252" progId="Equation.3">
                  <p:embed/>
                </p:oleObj>
              </mc:Choice>
              <mc:Fallback>
                <p:oleObj name="Equation" r:id="rId8" imgW="508000" imgH="267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63713"/>
                        <a:ext cx="450850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72" name="Freeform 8"/>
          <p:cNvSpPr>
            <a:spLocks/>
          </p:cNvSpPr>
          <p:nvPr/>
        </p:nvSpPr>
        <p:spPr bwMode="auto">
          <a:xfrm>
            <a:off x="6435725" y="1277938"/>
            <a:ext cx="2370138" cy="1652587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202" y="28"/>
              </a:cxn>
              <a:cxn ang="0">
                <a:pos x="394" y="220"/>
              </a:cxn>
              <a:cxn ang="0">
                <a:pos x="778" y="844"/>
              </a:cxn>
              <a:cxn ang="0">
                <a:pos x="1162" y="1084"/>
              </a:cxn>
              <a:cxn ang="0">
                <a:pos x="1642" y="1180"/>
              </a:cxn>
            </a:cxnLst>
            <a:rect l="0" t="0" r="r" b="b"/>
            <a:pathLst>
              <a:path w="1642" h="1180">
                <a:moveTo>
                  <a:pt x="0" y="50"/>
                </a:moveTo>
                <a:cubicBezTo>
                  <a:pt x="34" y="48"/>
                  <a:pt x="136" y="0"/>
                  <a:pt x="202" y="28"/>
                </a:cubicBezTo>
                <a:cubicBezTo>
                  <a:pt x="268" y="56"/>
                  <a:pt x="298" y="84"/>
                  <a:pt x="394" y="220"/>
                </a:cubicBezTo>
                <a:cubicBezTo>
                  <a:pt x="490" y="356"/>
                  <a:pt x="650" y="700"/>
                  <a:pt x="778" y="844"/>
                </a:cubicBezTo>
                <a:cubicBezTo>
                  <a:pt x="906" y="988"/>
                  <a:pt x="1018" y="1028"/>
                  <a:pt x="1162" y="1084"/>
                </a:cubicBezTo>
                <a:cubicBezTo>
                  <a:pt x="1306" y="1140"/>
                  <a:pt x="1474" y="1160"/>
                  <a:pt x="1642" y="1180"/>
                </a:cubicBezTo>
              </a:path>
            </a:pathLst>
          </a:custGeom>
          <a:noFill/>
          <a:ln w="38100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73" name="Text Box 9"/>
          <p:cNvSpPr txBox="1">
            <a:spLocks/>
          </p:cNvSpPr>
          <p:nvPr/>
        </p:nvSpPr>
        <p:spPr bwMode="auto">
          <a:xfrm>
            <a:off x="7751763" y="3160713"/>
            <a:ext cx="351141" cy="4214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 eaLnBrk="1" hangingPunct="1"/>
            <a:r>
              <a:rPr lang="en-US" sz="2200" b="0" i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r</a:t>
            </a:r>
            <a:endParaRPr lang="en-US" sz="2200" b="0" i="1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523274" name="Rectangle 10"/>
          <p:cNvSpPr>
            <a:spLocks/>
          </p:cNvSpPr>
          <p:nvPr/>
        </p:nvSpPr>
        <p:spPr bwMode="auto">
          <a:xfrm>
            <a:off x="6435725" y="3898900"/>
            <a:ext cx="2632075" cy="2084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75" name="Freeform 11"/>
          <p:cNvSpPr>
            <a:spLocks/>
          </p:cNvSpPr>
          <p:nvPr/>
        </p:nvSpPr>
        <p:spPr bwMode="auto">
          <a:xfrm>
            <a:off x="6435725" y="4157663"/>
            <a:ext cx="2354263" cy="162401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3" y="32"/>
              </a:cxn>
              <a:cxn ang="0">
                <a:pos x="384" y="200"/>
              </a:cxn>
              <a:cxn ang="0">
                <a:pos x="744" y="825"/>
              </a:cxn>
              <a:cxn ang="0">
                <a:pos x="1137" y="898"/>
              </a:cxn>
              <a:cxn ang="0">
                <a:pos x="1341" y="1087"/>
              </a:cxn>
              <a:cxn ang="0">
                <a:pos x="1632" y="1160"/>
              </a:cxn>
            </a:cxnLst>
            <a:rect l="0" t="0" r="r" b="b"/>
            <a:pathLst>
              <a:path w="1632" h="1160">
                <a:moveTo>
                  <a:pt x="0" y="8"/>
                </a:moveTo>
                <a:cubicBezTo>
                  <a:pt x="27" y="12"/>
                  <a:pt x="99" y="0"/>
                  <a:pt x="163" y="32"/>
                </a:cubicBezTo>
                <a:cubicBezTo>
                  <a:pt x="227" y="64"/>
                  <a:pt x="287" y="68"/>
                  <a:pt x="384" y="200"/>
                </a:cubicBezTo>
                <a:cubicBezTo>
                  <a:pt x="481" y="332"/>
                  <a:pt x="619" y="709"/>
                  <a:pt x="744" y="825"/>
                </a:cubicBezTo>
                <a:cubicBezTo>
                  <a:pt x="869" y="941"/>
                  <a:pt x="1038" y="854"/>
                  <a:pt x="1137" y="898"/>
                </a:cubicBezTo>
                <a:cubicBezTo>
                  <a:pt x="1236" y="942"/>
                  <a:pt x="1259" y="1043"/>
                  <a:pt x="1341" y="1087"/>
                </a:cubicBezTo>
                <a:cubicBezTo>
                  <a:pt x="1423" y="1131"/>
                  <a:pt x="1584" y="1148"/>
                  <a:pt x="1632" y="1160"/>
                </a:cubicBezTo>
              </a:path>
            </a:pathLst>
          </a:custGeom>
          <a:noFill/>
          <a:ln w="38100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23276" name="Object 12"/>
          <p:cNvGraphicFramePr>
            <a:graphicFrameLocks noChangeAspect="1"/>
          </p:cNvGraphicFramePr>
          <p:nvPr/>
        </p:nvGraphicFramePr>
        <p:xfrm>
          <a:off x="5603875" y="4706938"/>
          <a:ext cx="7731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98" name="Equation" r:id="rId10" imgW="749147" imgH="266608" progId="Equation.3">
                  <p:embed/>
                </p:oleObj>
              </mc:Choice>
              <mc:Fallback>
                <p:oleObj name="Equation" r:id="rId10" imgW="749147" imgH="2666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4706938"/>
                        <a:ext cx="7731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80" name="Text Box 16"/>
          <p:cNvSpPr txBox="1">
            <a:spLocks/>
          </p:cNvSpPr>
          <p:nvPr/>
        </p:nvSpPr>
        <p:spPr bwMode="auto">
          <a:xfrm>
            <a:off x="7751763" y="5916613"/>
            <a:ext cx="554037" cy="4214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 eaLnBrk="1" hangingPunct="1">
              <a:spcBef>
                <a:spcPct val="50000"/>
              </a:spcBef>
            </a:pPr>
            <a:r>
              <a:rPr lang="en-US" sz="2200" b="0" i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q</a:t>
            </a:r>
            <a:endParaRPr lang="en-US" sz="2200" b="0" i="1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523281" name="Line 17"/>
          <p:cNvSpPr>
            <a:spLocks noChangeShapeType="1"/>
          </p:cNvSpPr>
          <p:nvPr/>
        </p:nvSpPr>
        <p:spPr bwMode="auto">
          <a:xfrm>
            <a:off x="4419600" y="2057400"/>
            <a:ext cx="0" cy="1209675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3" name="Text Box 19"/>
          <p:cNvSpPr txBox="1">
            <a:spLocks noChangeArrowheads="1"/>
          </p:cNvSpPr>
          <p:nvPr/>
        </p:nvSpPr>
        <p:spPr bwMode="auto">
          <a:xfrm>
            <a:off x="7848600" y="1219200"/>
            <a:ext cx="11033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Real space</a:t>
            </a:r>
          </a:p>
        </p:txBody>
      </p:sp>
      <p:sp>
        <p:nvSpPr>
          <p:cNvPr id="523284" name="Text Box 20"/>
          <p:cNvSpPr txBox="1">
            <a:spLocks noChangeArrowheads="1"/>
          </p:cNvSpPr>
          <p:nvPr/>
        </p:nvSpPr>
        <p:spPr bwMode="auto">
          <a:xfrm>
            <a:off x="7391400" y="4038600"/>
            <a:ext cx="164623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Reciprocal space</a:t>
            </a:r>
          </a:p>
        </p:txBody>
      </p:sp>
      <p:sp>
        <p:nvSpPr>
          <p:cNvPr id="523289" name="Text Box 25"/>
          <p:cNvSpPr txBox="1">
            <a:spLocks noChangeArrowheads="1"/>
          </p:cNvSpPr>
          <p:nvPr/>
        </p:nvSpPr>
        <p:spPr bwMode="auto">
          <a:xfrm>
            <a:off x="6400800" y="1676400"/>
            <a:ext cx="28725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Times"/>
                <a:cs typeface="Times"/>
                <a:sym typeface="Symbol" charset="2"/>
              </a:rPr>
              <a:t>ξ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23290" name="Line 26"/>
          <p:cNvSpPr>
            <a:spLocks noChangeShapeType="1"/>
          </p:cNvSpPr>
          <p:nvPr/>
        </p:nvSpPr>
        <p:spPr bwMode="auto">
          <a:xfrm>
            <a:off x="6324600" y="1600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3292" name="Line 28"/>
          <p:cNvSpPr>
            <a:spLocks noChangeShapeType="1"/>
          </p:cNvSpPr>
          <p:nvPr/>
        </p:nvSpPr>
        <p:spPr bwMode="auto">
          <a:xfrm>
            <a:off x="6477000" y="57150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05600" y="5181600"/>
            <a:ext cx="402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  <a:sym typeface="Symbol" charset="2"/>
              </a:rPr>
              <a:t>ξ</a:t>
            </a:r>
            <a:r>
              <a:rPr lang="en-US" baseline="30000" dirty="0" smtClean="0">
                <a:latin typeface="Times"/>
                <a:cs typeface="Times"/>
                <a:sym typeface="Symbol" charset="2"/>
              </a:rPr>
              <a:t>-1</a:t>
            </a:r>
            <a:endParaRPr lang="en-US" baseline="30000" dirty="0">
              <a:latin typeface="Times"/>
              <a:cs typeface="Time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800600"/>
            <a:ext cx="518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Schaefer</a:t>
            </a:r>
            <a:r>
              <a:rPr lang="en-US" sz="1400" b="0" dirty="0"/>
              <a:t>, D. W. &amp; </a:t>
            </a:r>
            <a:r>
              <a:rPr lang="en-US" sz="1400" b="0" dirty="0" err="1"/>
              <a:t>Agamalian</a:t>
            </a:r>
            <a:r>
              <a:rPr lang="en-US" sz="1400" b="0" dirty="0"/>
              <a:t>, M. Ultra-small-angle neutron scattering: a new tool for materials research. </a:t>
            </a:r>
            <a:r>
              <a:rPr lang="en-US" sz="1400" b="0" i="1" dirty="0" err="1"/>
              <a:t>Curr</a:t>
            </a:r>
            <a:r>
              <a:rPr lang="en-US" sz="1400" b="0" i="1" dirty="0"/>
              <a:t> </a:t>
            </a:r>
            <a:r>
              <a:rPr lang="en-US" sz="1400" b="0" i="1" dirty="0" err="1"/>
              <a:t>Opin</a:t>
            </a:r>
            <a:r>
              <a:rPr lang="en-US" sz="1400" b="0" i="1" dirty="0"/>
              <a:t> Solid St &amp; Mat </a:t>
            </a:r>
            <a:r>
              <a:rPr lang="en-US" sz="1400" b="0" i="1" dirty="0" err="1"/>
              <a:t>Sci</a:t>
            </a:r>
            <a:r>
              <a:rPr lang="en-US" sz="1400" b="0" dirty="0"/>
              <a:t> 8, 39-47, (2004)</a:t>
            </a:r>
            <a:r>
              <a:rPr lang="en-US" sz="1400" b="0" dirty="0" smtClean="0"/>
              <a:t>.</a:t>
            </a:r>
          </a:p>
          <a:p>
            <a:endParaRPr lang="en-US" sz="1400" b="0" dirty="0" smtClean="0"/>
          </a:p>
          <a:p>
            <a:r>
              <a:rPr lang="en-US" sz="1400" b="0" dirty="0" err="1"/>
              <a:t>Pegel</a:t>
            </a:r>
            <a:r>
              <a:rPr lang="en-US" sz="1400" b="0" dirty="0"/>
              <a:t>, S., </a:t>
            </a:r>
            <a:r>
              <a:rPr lang="en-US" sz="1400" b="0" dirty="0" err="1"/>
              <a:t>Poetschke</a:t>
            </a:r>
            <a:r>
              <a:rPr lang="en-US" sz="1400" b="0" dirty="0"/>
              <a:t>, P., </a:t>
            </a:r>
            <a:r>
              <a:rPr lang="en-US" sz="1400" b="0" dirty="0" err="1"/>
              <a:t>Villmow</a:t>
            </a:r>
            <a:r>
              <a:rPr lang="en-US" sz="1400" b="0" dirty="0"/>
              <a:t>, T., </a:t>
            </a:r>
            <a:r>
              <a:rPr lang="en-US" sz="1400" b="0" dirty="0" err="1"/>
              <a:t>Stoyan</a:t>
            </a:r>
            <a:r>
              <a:rPr lang="en-US" sz="1400" b="0" dirty="0"/>
              <a:t>, D. &amp; Heinrich, G. Spatial statistics of carbon nanotube polymer composites. </a:t>
            </a:r>
            <a:r>
              <a:rPr lang="en-US" sz="1400" b="0" i="1" dirty="0"/>
              <a:t>Polymer</a:t>
            </a:r>
            <a:r>
              <a:rPr lang="en-US" sz="1400" b="0" dirty="0"/>
              <a:t> 50, 2123-2132, (2009)</a:t>
            </a:r>
            <a:r>
              <a:rPr lang="en-US" sz="1400" b="0" dirty="0" smtClean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" y="1524000"/>
            <a:ext cx="2852738" cy="23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01">
  <a:themeElements>
    <a:clrScheme name="L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01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1409</Words>
  <Application>Microsoft Office PowerPoint</Application>
  <PresentationFormat>On-screen Show (4:3)</PresentationFormat>
  <Paragraphs>368</Paragraphs>
  <Slides>25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Helvetica</vt:lpstr>
      <vt:lpstr>Symbol</vt:lpstr>
      <vt:lpstr>Times</vt:lpstr>
      <vt:lpstr>Times New Roman</vt:lpstr>
      <vt:lpstr>L01</vt:lpstr>
      <vt:lpstr>Equation</vt:lpstr>
      <vt:lpstr>Document</vt:lpstr>
      <vt:lpstr>Image</vt:lpstr>
      <vt:lpstr>Exploring the Nanoworld with Small-Angle Scattering</vt:lpstr>
      <vt:lpstr>Crystals:  Bragg’s Law and the scattering vector, q</vt:lpstr>
      <vt:lpstr>Disordered Structures in “Real Space”</vt:lpstr>
      <vt:lpstr>Hierarchical Structure from Scattering</vt:lpstr>
      <vt:lpstr>Why Reciprocal Space?</vt:lpstr>
      <vt:lpstr>Adding up the Phases (Assume x-rays)</vt:lpstr>
      <vt:lpstr>Scattering Length Density (SLD) Distribution</vt:lpstr>
      <vt:lpstr>Characterizing Disordered Systems in Real Space</vt:lpstr>
      <vt:lpstr>Imaging vs. Scattering</vt:lpstr>
      <vt:lpstr>Scattering from Spherical Particle(s)</vt:lpstr>
      <vt:lpstr>Particles in Dilute Solution</vt:lpstr>
      <vt:lpstr>Small-Angle Scattering from Spheres</vt:lpstr>
      <vt:lpstr>Guinier Radius</vt:lpstr>
      <vt:lpstr>Guinier Fits</vt:lpstr>
      <vt:lpstr>Dense packing:  Correlated Hard Spheres</vt:lpstr>
      <vt:lpstr>Colloidal Silica in Epoxy</vt:lpstr>
      <vt:lpstr>Using RG:  Agglomerate Dispersion</vt:lpstr>
      <vt:lpstr>Beyond RG: Hierarchical Structure from Scattering</vt:lpstr>
      <vt:lpstr>Mass-Fractal Objects</vt:lpstr>
      <vt:lpstr>Surface Fractal Dimension</vt:lpstr>
      <vt:lpstr>Porod Slope for Fractals</vt:lpstr>
      <vt:lpstr>Scattering from colloidal aggregates</vt:lpstr>
      <vt:lpstr>Morphology of Dimosil® Tire-Tread Silica</vt:lpstr>
      <vt:lpstr>Aggregates are robust</vt:lpstr>
      <vt:lpstr>Conclusion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Thermodynamics  (20-031-382-001)</dc:title>
  <dc:creator>Dale Schaefer</dc:creator>
  <cp:lastModifiedBy>sknight@anl.gov</cp:lastModifiedBy>
  <cp:revision>605</cp:revision>
  <cp:lastPrinted>2015-06-17T12:17:08Z</cp:lastPrinted>
  <dcterms:created xsi:type="dcterms:W3CDTF">2000-01-02T16:43:14Z</dcterms:created>
  <dcterms:modified xsi:type="dcterms:W3CDTF">2017-07-31T13:20:44Z</dcterms:modified>
</cp:coreProperties>
</file>